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58" r:id="rId5"/>
    <p:sldId id="260" r:id="rId6"/>
    <p:sldId id="261" r:id="rId7"/>
    <p:sldId id="266" r:id="rId8"/>
    <p:sldId id="267" r:id="rId9"/>
    <p:sldId id="268" r:id="rId10"/>
    <p:sldId id="269" r:id="rId11"/>
    <p:sldId id="270" r:id="rId12"/>
    <p:sldId id="271" r:id="rId13"/>
    <p:sldId id="272" r:id="rId14"/>
    <p:sldId id="273" r:id="rId15"/>
    <p:sldId id="274" r:id="rId16"/>
    <p:sldId id="275" r:id="rId17"/>
    <p:sldId id="278" r:id="rId18"/>
    <p:sldId id="279" r:id="rId19"/>
    <p:sldId id="280" r:id="rId20"/>
    <p:sldId id="276" r:id="rId21"/>
    <p:sldId id="277"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866CA-63E1-45E5-8AA3-CDB7F8D6C21C}"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41844-9635-433F-BEC8-27074357FA5B}" type="slidenum">
              <a:rPr lang="en-US" smtClean="0"/>
              <a:t>‹#›</a:t>
            </a:fld>
            <a:endParaRPr lang="en-US"/>
          </a:p>
        </p:txBody>
      </p:sp>
    </p:spTree>
    <p:extLst>
      <p:ext uri="{BB962C8B-B14F-4D97-AF65-F5344CB8AC3E}">
        <p14:creationId xmlns:p14="http://schemas.microsoft.com/office/powerpoint/2010/main" val="114794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1E68-FAFB-4676-BAEB-62D4C930BF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7572BA-A0BF-41FA-9267-FC686126B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FDEA3E-1D7A-4F99-868A-09929BB225F8}"/>
              </a:ext>
            </a:extLst>
          </p:cNvPr>
          <p:cNvSpPr>
            <a:spLocks noGrp="1"/>
          </p:cNvSpPr>
          <p:nvPr>
            <p:ph type="dt" sz="half" idx="10"/>
          </p:nvPr>
        </p:nvSpPr>
        <p:spPr/>
        <p:txBody>
          <a:bodyPr/>
          <a:lstStyle/>
          <a:p>
            <a:fld id="{2E960888-CE75-4B38-A9F2-5B4DA935EDD4}" type="datetime1">
              <a:rPr lang="en-US" smtClean="0"/>
              <a:t>1/4/2021</a:t>
            </a:fld>
            <a:endParaRPr lang="en-US"/>
          </a:p>
        </p:txBody>
      </p:sp>
      <p:sp>
        <p:nvSpPr>
          <p:cNvPr id="5" name="Footer Placeholder 4">
            <a:extLst>
              <a:ext uri="{FF2B5EF4-FFF2-40B4-BE49-F238E27FC236}">
                <a16:creationId xmlns:a16="http://schemas.microsoft.com/office/drawing/2014/main" id="{7283FFB7-E600-4B5D-9DA3-3DE8D164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398EA-4FD0-49D4-A55D-E522724AAE1D}"/>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193356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F10C-0177-4D32-B703-7D8C537005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F88278-AE79-4893-98B5-A24D9D8B4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8901B-79F0-413C-8756-C62E12659617}"/>
              </a:ext>
            </a:extLst>
          </p:cNvPr>
          <p:cNvSpPr>
            <a:spLocks noGrp="1"/>
          </p:cNvSpPr>
          <p:nvPr>
            <p:ph type="dt" sz="half" idx="10"/>
          </p:nvPr>
        </p:nvSpPr>
        <p:spPr/>
        <p:txBody>
          <a:bodyPr/>
          <a:lstStyle/>
          <a:p>
            <a:fld id="{AD2162B7-709C-4930-8297-BE933763D5E9}" type="datetime1">
              <a:rPr lang="en-US" smtClean="0"/>
              <a:t>1/4/2021</a:t>
            </a:fld>
            <a:endParaRPr lang="en-US"/>
          </a:p>
        </p:txBody>
      </p:sp>
      <p:sp>
        <p:nvSpPr>
          <p:cNvPr id="5" name="Footer Placeholder 4">
            <a:extLst>
              <a:ext uri="{FF2B5EF4-FFF2-40B4-BE49-F238E27FC236}">
                <a16:creationId xmlns:a16="http://schemas.microsoft.com/office/drawing/2014/main" id="{2A83CB70-5D95-4164-9E47-9E714564F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07A5A-D860-4A15-8038-A02327403DB7}"/>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402709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3247E6-109C-4E8C-82E3-6818D0BF32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02C716-CC2A-4590-A90B-DEE33DE803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154BB-56F7-4AEE-AED9-12CE0ABCC345}"/>
              </a:ext>
            </a:extLst>
          </p:cNvPr>
          <p:cNvSpPr>
            <a:spLocks noGrp="1"/>
          </p:cNvSpPr>
          <p:nvPr>
            <p:ph type="dt" sz="half" idx="10"/>
          </p:nvPr>
        </p:nvSpPr>
        <p:spPr/>
        <p:txBody>
          <a:bodyPr/>
          <a:lstStyle/>
          <a:p>
            <a:fld id="{913185E9-1D01-4852-BA7E-F8737405E4C0}" type="datetime1">
              <a:rPr lang="en-US" smtClean="0"/>
              <a:t>1/4/2021</a:t>
            </a:fld>
            <a:endParaRPr lang="en-US"/>
          </a:p>
        </p:txBody>
      </p:sp>
      <p:sp>
        <p:nvSpPr>
          <p:cNvPr id="5" name="Footer Placeholder 4">
            <a:extLst>
              <a:ext uri="{FF2B5EF4-FFF2-40B4-BE49-F238E27FC236}">
                <a16:creationId xmlns:a16="http://schemas.microsoft.com/office/drawing/2014/main" id="{EAF47958-F64D-4D4A-A7F0-09B833CE3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45612-CB10-494F-A7B9-B6D54496224D}"/>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186904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0697-CD21-43B9-8093-B0AC09B70B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6E092F-D11F-489C-AF02-9853B207BF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85F80-13F4-4FDE-BF09-A81A5FA67BFD}"/>
              </a:ext>
            </a:extLst>
          </p:cNvPr>
          <p:cNvSpPr>
            <a:spLocks noGrp="1"/>
          </p:cNvSpPr>
          <p:nvPr>
            <p:ph type="dt" sz="half" idx="10"/>
          </p:nvPr>
        </p:nvSpPr>
        <p:spPr/>
        <p:txBody>
          <a:bodyPr/>
          <a:lstStyle/>
          <a:p>
            <a:fld id="{35013C8A-8041-42C9-9F2A-22FAF6FBF149}" type="datetime1">
              <a:rPr lang="en-US" smtClean="0"/>
              <a:t>1/4/2021</a:t>
            </a:fld>
            <a:endParaRPr lang="en-US"/>
          </a:p>
        </p:txBody>
      </p:sp>
      <p:sp>
        <p:nvSpPr>
          <p:cNvPr id="5" name="Footer Placeholder 4">
            <a:extLst>
              <a:ext uri="{FF2B5EF4-FFF2-40B4-BE49-F238E27FC236}">
                <a16:creationId xmlns:a16="http://schemas.microsoft.com/office/drawing/2014/main" id="{CFA2B3FC-AB3C-473B-9928-3D0167689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5B49E-DA7F-462D-A846-73B6F0B4D60A}"/>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211328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4AA8-4A59-4205-A7F6-61B4D46533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C85520-5265-4F12-B5D2-B180F19754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E32090-6F97-4621-9960-F5E1C6B93D2E}"/>
              </a:ext>
            </a:extLst>
          </p:cNvPr>
          <p:cNvSpPr>
            <a:spLocks noGrp="1"/>
          </p:cNvSpPr>
          <p:nvPr>
            <p:ph type="dt" sz="half" idx="10"/>
          </p:nvPr>
        </p:nvSpPr>
        <p:spPr/>
        <p:txBody>
          <a:bodyPr/>
          <a:lstStyle/>
          <a:p>
            <a:fld id="{24DDB3E2-4C81-4F22-A93C-3951BC0315AB}" type="datetime1">
              <a:rPr lang="en-US" smtClean="0"/>
              <a:t>1/4/2021</a:t>
            </a:fld>
            <a:endParaRPr lang="en-US"/>
          </a:p>
        </p:txBody>
      </p:sp>
      <p:sp>
        <p:nvSpPr>
          <p:cNvPr id="5" name="Footer Placeholder 4">
            <a:extLst>
              <a:ext uri="{FF2B5EF4-FFF2-40B4-BE49-F238E27FC236}">
                <a16:creationId xmlns:a16="http://schemas.microsoft.com/office/drawing/2014/main" id="{82B7BC0B-93DA-4632-9FF2-09A40C1AD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B9A54-D0EA-4C44-901E-642FFFE39D32}"/>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51795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EDC2-A59E-4C52-A462-4FA06C6954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4DEC8-F00D-405B-A3F5-1FDBF3CDEC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6D1DDE-DD2E-486B-85CA-09AAB1AC56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EDD18-B748-4E15-B0AA-185D628BB3D9}"/>
              </a:ext>
            </a:extLst>
          </p:cNvPr>
          <p:cNvSpPr>
            <a:spLocks noGrp="1"/>
          </p:cNvSpPr>
          <p:nvPr>
            <p:ph type="dt" sz="half" idx="10"/>
          </p:nvPr>
        </p:nvSpPr>
        <p:spPr/>
        <p:txBody>
          <a:bodyPr/>
          <a:lstStyle/>
          <a:p>
            <a:fld id="{29DAF2E8-1C87-4105-A98D-64EE4EB67CF3}" type="datetime1">
              <a:rPr lang="en-US" smtClean="0"/>
              <a:t>1/4/2021</a:t>
            </a:fld>
            <a:endParaRPr lang="en-US"/>
          </a:p>
        </p:txBody>
      </p:sp>
      <p:sp>
        <p:nvSpPr>
          <p:cNvPr id="6" name="Footer Placeholder 5">
            <a:extLst>
              <a:ext uri="{FF2B5EF4-FFF2-40B4-BE49-F238E27FC236}">
                <a16:creationId xmlns:a16="http://schemas.microsoft.com/office/drawing/2014/main" id="{B2F3F791-BAD4-4579-A529-907491899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A3C4D-495E-4A9A-8FFD-296D76FDAB8B}"/>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261324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091B-20B8-46BD-9FEF-A2B6C050AE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83CE7B-98B8-400A-9861-FB352751A8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9106B9-C8DD-4FD4-BCF4-9E96913DDB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29D35D-0429-4AB2-A997-C538CCA24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EDC530-E518-4C6C-9BE0-631859493D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4EA4C4-6D31-4087-8E05-7AF90BDF4D7A}"/>
              </a:ext>
            </a:extLst>
          </p:cNvPr>
          <p:cNvSpPr>
            <a:spLocks noGrp="1"/>
          </p:cNvSpPr>
          <p:nvPr>
            <p:ph type="dt" sz="half" idx="10"/>
          </p:nvPr>
        </p:nvSpPr>
        <p:spPr/>
        <p:txBody>
          <a:bodyPr/>
          <a:lstStyle/>
          <a:p>
            <a:fld id="{5F3D7523-F812-43DE-971B-0167F176FC04}" type="datetime1">
              <a:rPr lang="en-US" smtClean="0"/>
              <a:t>1/4/2021</a:t>
            </a:fld>
            <a:endParaRPr lang="en-US"/>
          </a:p>
        </p:txBody>
      </p:sp>
      <p:sp>
        <p:nvSpPr>
          <p:cNvPr id="8" name="Footer Placeholder 7">
            <a:extLst>
              <a:ext uri="{FF2B5EF4-FFF2-40B4-BE49-F238E27FC236}">
                <a16:creationId xmlns:a16="http://schemas.microsoft.com/office/drawing/2014/main" id="{54D5AF41-45EC-491F-9609-CF478BD5C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97226A-3E3D-4C34-AA34-F9E55C6A2C59}"/>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3581892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60C3-C76C-4FFE-A8F3-A1A64DC901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8B918-23DD-4793-935B-9FF69BD9F847}"/>
              </a:ext>
            </a:extLst>
          </p:cNvPr>
          <p:cNvSpPr>
            <a:spLocks noGrp="1"/>
          </p:cNvSpPr>
          <p:nvPr>
            <p:ph type="dt" sz="half" idx="10"/>
          </p:nvPr>
        </p:nvSpPr>
        <p:spPr/>
        <p:txBody>
          <a:bodyPr/>
          <a:lstStyle/>
          <a:p>
            <a:fld id="{E743B769-7AF4-4393-BDC1-CFBB5C83CFA1}" type="datetime1">
              <a:rPr lang="en-US" smtClean="0"/>
              <a:t>1/4/2021</a:t>
            </a:fld>
            <a:endParaRPr lang="en-US"/>
          </a:p>
        </p:txBody>
      </p:sp>
      <p:sp>
        <p:nvSpPr>
          <p:cNvPr id="4" name="Footer Placeholder 3">
            <a:extLst>
              <a:ext uri="{FF2B5EF4-FFF2-40B4-BE49-F238E27FC236}">
                <a16:creationId xmlns:a16="http://schemas.microsoft.com/office/drawing/2014/main" id="{D6894B1F-63DA-47FF-8A92-9C99C557CA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DF66EE-70A8-47DC-BA39-32FC4F1C8362}"/>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322427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A6259-FDF7-438E-B75A-150436564206}"/>
              </a:ext>
            </a:extLst>
          </p:cNvPr>
          <p:cNvSpPr>
            <a:spLocks noGrp="1"/>
          </p:cNvSpPr>
          <p:nvPr>
            <p:ph type="dt" sz="half" idx="10"/>
          </p:nvPr>
        </p:nvSpPr>
        <p:spPr/>
        <p:txBody>
          <a:bodyPr/>
          <a:lstStyle/>
          <a:p>
            <a:fld id="{9727CBB1-24D7-494D-8756-87CEB03631E6}" type="datetime1">
              <a:rPr lang="en-US" smtClean="0"/>
              <a:t>1/4/2021</a:t>
            </a:fld>
            <a:endParaRPr lang="en-US"/>
          </a:p>
        </p:txBody>
      </p:sp>
      <p:sp>
        <p:nvSpPr>
          <p:cNvPr id="3" name="Footer Placeholder 2">
            <a:extLst>
              <a:ext uri="{FF2B5EF4-FFF2-40B4-BE49-F238E27FC236}">
                <a16:creationId xmlns:a16="http://schemas.microsoft.com/office/drawing/2014/main" id="{82F8AE2B-89A9-40EA-9FFF-6E3A5D6330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E8EF3E-54D9-479C-A0C8-6E0C4BB0188A}"/>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132197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1FA2E-2AD3-44E2-9035-B0E7C3D10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7D7C44-2005-4397-B93F-C061CD238F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EC88F-6AD1-4ECC-BF56-906F791BF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A2F68-0708-4E92-87D9-2EED5D7F7CD5}"/>
              </a:ext>
            </a:extLst>
          </p:cNvPr>
          <p:cNvSpPr>
            <a:spLocks noGrp="1"/>
          </p:cNvSpPr>
          <p:nvPr>
            <p:ph type="dt" sz="half" idx="10"/>
          </p:nvPr>
        </p:nvSpPr>
        <p:spPr/>
        <p:txBody>
          <a:bodyPr/>
          <a:lstStyle/>
          <a:p>
            <a:fld id="{84440FEE-7D2C-4E8A-A780-418D3AA6CEA7}" type="datetime1">
              <a:rPr lang="en-US" smtClean="0"/>
              <a:t>1/4/2021</a:t>
            </a:fld>
            <a:endParaRPr lang="en-US"/>
          </a:p>
        </p:txBody>
      </p:sp>
      <p:sp>
        <p:nvSpPr>
          <p:cNvPr id="6" name="Footer Placeholder 5">
            <a:extLst>
              <a:ext uri="{FF2B5EF4-FFF2-40B4-BE49-F238E27FC236}">
                <a16:creationId xmlns:a16="http://schemas.microsoft.com/office/drawing/2014/main" id="{7735D3E9-CF3A-46F6-A728-27E2D7283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6D75C-0B02-497A-BF56-5652904864C4}"/>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47802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CEFB-B3FA-4EEF-A322-499C16770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27F4B1-0245-4FEB-A737-38CDC2B9A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38D44B-F596-413E-B0DE-E3897F70C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E0CC9-D4B6-448B-9C09-CF291ACE63B5}"/>
              </a:ext>
            </a:extLst>
          </p:cNvPr>
          <p:cNvSpPr>
            <a:spLocks noGrp="1"/>
          </p:cNvSpPr>
          <p:nvPr>
            <p:ph type="dt" sz="half" idx="10"/>
          </p:nvPr>
        </p:nvSpPr>
        <p:spPr/>
        <p:txBody>
          <a:bodyPr/>
          <a:lstStyle/>
          <a:p>
            <a:fld id="{E462A29E-7BA7-4A4A-9D42-3F90B56697A7}" type="datetime1">
              <a:rPr lang="en-US" smtClean="0"/>
              <a:t>1/4/2021</a:t>
            </a:fld>
            <a:endParaRPr lang="en-US"/>
          </a:p>
        </p:txBody>
      </p:sp>
      <p:sp>
        <p:nvSpPr>
          <p:cNvPr id="6" name="Footer Placeholder 5">
            <a:extLst>
              <a:ext uri="{FF2B5EF4-FFF2-40B4-BE49-F238E27FC236}">
                <a16:creationId xmlns:a16="http://schemas.microsoft.com/office/drawing/2014/main" id="{137E0BA1-44A6-4959-9512-F4E374827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B3EBD-6480-4E4C-B363-E79964295A85}"/>
              </a:ext>
            </a:extLst>
          </p:cNvPr>
          <p:cNvSpPr>
            <a:spLocks noGrp="1"/>
          </p:cNvSpPr>
          <p:nvPr>
            <p:ph type="sldNum" sz="quarter" idx="12"/>
          </p:nvPr>
        </p:nvSpPr>
        <p:spPr/>
        <p:txBody>
          <a:bodyPr/>
          <a:lstStyle/>
          <a:p>
            <a:fld id="{69489214-6209-4760-971D-45384ED0FD40}" type="slidenum">
              <a:rPr lang="en-US" smtClean="0"/>
              <a:t>‹#›</a:t>
            </a:fld>
            <a:endParaRPr lang="en-US"/>
          </a:p>
        </p:txBody>
      </p:sp>
    </p:spTree>
    <p:extLst>
      <p:ext uri="{BB962C8B-B14F-4D97-AF65-F5344CB8AC3E}">
        <p14:creationId xmlns:p14="http://schemas.microsoft.com/office/powerpoint/2010/main" val="335231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8566F-2625-4E72-912B-25232915A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6743CF-2E42-4CF3-8518-BD84D0B280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8761B-D54B-4CE3-8F6D-55CC7C1A3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F79DF-54F0-49EF-825A-25AD5C84E924}" type="datetime1">
              <a:rPr lang="en-US" smtClean="0"/>
              <a:t>1/4/2021</a:t>
            </a:fld>
            <a:endParaRPr lang="en-US"/>
          </a:p>
        </p:txBody>
      </p:sp>
      <p:sp>
        <p:nvSpPr>
          <p:cNvPr id="5" name="Footer Placeholder 4">
            <a:extLst>
              <a:ext uri="{FF2B5EF4-FFF2-40B4-BE49-F238E27FC236}">
                <a16:creationId xmlns:a16="http://schemas.microsoft.com/office/drawing/2014/main" id="{66DEBD69-3920-48B8-BBBB-F7BFA34D8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4E201E-BA76-4A35-BE4E-1AAA75387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489214-6209-4760-971D-45384ED0FD40}" type="slidenum">
              <a:rPr lang="en-US" smtClean="0"/>
              <a:t>‹#›</a:t>
            </a:fld>
            <a:endParaRPr lang="en-US"/>
          </a:p>
        </p:txBody>
      </p:sp>
    </p:spTree>
    <p:extLst>
      <p:ext uri="{BB962C8B-B14F-4D97-AF65-F5344CB8AC3E}">
        <p14:creationId xmlns:p14="http://schemas.microsoft.com/office/powerpoint/2010/main" val="112808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356EE130-55F4-45EF-8E43-66D460FC0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515" y="0"/>
            <a:ext cx="4606970" cy="2551230"/>
          </a:xfrm>
          <a:prstGeom prst="rect">
            <a:avLst/>
          </a:prstGeom>
          <a:noFill/>
          <a:extLst>
            <a:ext uri="{909E8E84-426E-40DD-AFC4-6F175D3DCCD1}">
              <a14:hiddenFill xmlns:a14="http://schemas.microsoft.com/office/drawing/2010/main">
                <a:solidFill>
                  <a:srgbClr val="FFFFFF"/>
                </a:solidFill>
              </a14:hiddenFill>
            </a:ext>
          </a:extLst>
        </p:spPr>
      </p:pic>
      <p:sp>
        <p:nvSpPr>
          <p:cNvPr id="12" name="Tiêu đề 1">
            <a:extLst>
              <a:ext uri="{FF2B5EF4-FFF2-40B4-BE49-F238E27FC236}">
                <a16:creationId xmlns:a16="http://schemas.microsoft.com/office/drawing/2014/main" id="{A2C443EC-AE5D-4282-9DE6-B3DBFB3D4142}"/>
              </a:ext>
            </a:extLst>
          </p:cNvPr>
          <p:cNvSpPr>
            <a:spLocks noGrp="1"/>
          </p:cNvSpPr>
          <p:nvPr>
            <p:ph type="ctrTitle"/>
          </p:nvPr>
        </p:nvSpPr>
        <p:spPr>
          <a:xfrm>
            <a:off x="1523998" y="2515766"/>
            <a:ext cx="9144000" cy="1074722"/>
          </a:xfrm>
        </p:spPr>
        <p:txBody>
          <a:bodyPr>
            <a:noAutofit/>
          </a:bodyPr>
          <a:lstStyle/>
          <a:p>
            <a:r>
              <a:rPr lang="en-US" b="0" i="0" dirty="0">
                <a:effectLst/>
                <a:latin typeface="Times New Roman" panose="02020603050405020304" pitchFamily="18" charset="0"/>
                <a:cs typeface="Times New Roman" panose="02020603050405020304" pitchFamily="18" charset="0"/>
              </a:rPr>
              <a:t>Internet </a:t>
            </a:r>
            <a:r>
              <a:rPr lang="en-US" b="0" i="0" dirty="0" err="1">
                <a:effectLst/>
                <a:latin typeface="Times New Roman" panose="02020603050405020304" pitchFamily="18" charset="0"/>
                <a:cs typeface="Times New Roman" panose="02020603050405020304" pitchFamily="18" charset="0"/>
              </a:rPr>
              <a:t>và</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công</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nghệ</a:t>
            </a:r>
            <a:r>
              <a:rPr lang="en-US" b="0" i="0" dirty="0">
                <a:effectLst/>
                <a:latin typeface="Times New Roman" panose="02020603050405020304" pitchFamily="18" charset="0"/>
                <a:cs typeface="Times New Roman" panose="02020603050405020304" pitchFamily="18" charset="0"/>
              </a:rPr>
              <a:t> Web</a:t>
            </a:r>
          </a:p>
        </p:txBody>
      </p:sp>
      <p:sp>
        <p:nvSpPr>
          <p:cNvPr id="14" name="TextBox 13">
            <a:extLst>
              <a:ext uri="{FF2B5EF4-FFF2-40B4-BE49-F238E27FC236}">
                <a16:creationId xmlns:a16="http://schemas.microsoft.com/office/drawing/2014/main" id="{ACE47B27-9D6F-4A70-AB4D-B0DB5DCBA6B8}"/>
              </a:ext>
            </a:extLst>
          </p:cNvPr>
          <p:cNvSpPr txBox="1"/>
          <p:nvPr/>
        </p:nvSpPr>
        <p:spPr>
          <a:xfrm>
            <a:off x="1892001" y="3725254"/>
            <a:ext cx="8407997" cy="1938992"/>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K</a:t>
            </a:r>
            <a:r>
              <a:rPr lang="en-US" sz="2400" b="0" i="0" dirty="0">
                <a:effectLst/>
                <a:latin typeface="Times New Roman" panose="02020603050405020304" pitchFamily="18" charset="0"/>
                <a:cs typeface="Times New Roman" panose="02020603050405020304" pitchFamily="18" charset="0"/>
              </a:rPr>
              <a:t>hoa: KH-KTTT</a:t>
            </a:r>
          </a:p>
          <a:p>
            <a:pPr algn="ct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IE104.L12</a:t>
            </a:r>
          </a:p>
          <a:p>
            <a:pPr algn="ctr"/>
            <a:r>
              <a:rPr lang="vi-VN" sz="2400" b="0" i="0" dirty="0">
                <a:effectLst/>
                <a:latin typeface="Times New Roman" panose="02020603050405020304" pitchFamily="18" charset="0"/>
                <a:cs typeface="Times New Roman" panose="02020603050405020304" pitchFamily="18" charset="0"/>
              </a:rPr>
              <a:t>Giảng viên hương </a:t>
            </a:r>
            <a:r>
              <a:rPr lang="vi-VN" sz="2400" b="0" i="0" dirty="0" err="1">
                <a:effectLst/>
                <a:latin typeface="Times New Roman" panose="02020603050405020304" pitchFamily="18" charset="0"/>
                <a:cs typeface="Times New Roman" panose="02020603050405020304" pitchFamily="18" charset="0"/>
              </a:rPr>
              <a:t>dẫn</a:t>
            </a:r>
            <a:r>
              <a:rPr lang="en-US" sz="2400" b="0" i="0" dirty="0">
                <a:effectLst/>
                <a:latin typeface="Times New Roman" panose="02020603050405020304" pitchFamily="18" charset="0"/>
                <a:cs typeface="Times New Roman" panose="02020603050405020304" pitchFamily="18" charset="0"/>
              </a:rPr>
              <a:t>:</a:t>
            </a:r>
            <a:r>
              <a:rPr lang="vi-VN" sz="2400" b="0" i="0" dirty="0">
                <a:effectLst/>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t>
            </a:r>
            <a:r>
              <a:rPr lang="en-US" sz="2400" b="0" i="0" dirty="0" err="1">
                <a:effectLst/>
                <a:latin typeface="Times New Roman" panose="02020603050405020304" pitchFamily="18" charset="0"/>
                <a:cs typeface="Times New Roman" panose="02020603050405020304" pitchFamily="18" charset="0"/>
              </a:rPr>
              <a:t>hầy</a:t>
            </a:r>
            <a:r>
              <a:rPr lang="en-US" sz="2400" b="0" i="0" dirty="0">
                <a:effectLst/>
                <a:latin typeface="Times New Roman" panose="02020603050405020304" pitchFamily="18" charset="0"/>
                <a:cs typeface="Times New Roman" panose="02020603050405020304" pitchFamily="18" charset="0"/>
              </a:rPr>
              <a:t> Võ </a:t>
            </a:r>
            <a:r>
              <a:rPr lang="en-US" sz="2400" b="0" i="0" dirty="0" err="1">
                <a:effectLst/>
                <a:latin typeface="Times New Roman" panose="02020603050405020304" pitchFamily="18" charset="0"/>
                <a:cs typeface="Times New Roman" panose="02020603050405020304" pitchFamily="18" charset="0"/>
              </a:rPr>
              <a:t>Ngọc</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Tân</a:t>
            </a: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NHÓM </a:t>
            </a:r>
            <a:r>
              <a:rPr lang="en-US" sz="2400" i="0" dirty="0">
                <a:effectLst/>
                <a:latin typeface="Times New Roman" panose="02020603050405020304" pitchFamily="18" charset="0"/>
                <a:cs typeface="Times New Roman" panose="02020603050405020304" pitchFamily="18" charset="0"/>
              </a:rPr>
              <a:t>20</a:t>
            </a:r>
            <a:endParaRPr lang="en-US" sz="2400" dirty="0">
              <a:latin typeface="Times New Roman" panose="02020603050405020304" pitchFamily="18" charset="0"/>
              <a:cs typeface="Times New Roman" panose="02020603050405020304" pitchFamily="18" charset="0"/>
            </a:endParaRPr>
          </a:p>
          <a:p>
            <a:pPr algn="ct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cáo</a:t>
            </a:r>
            <a:r>
              <a:rPr lang="en-US" sz="2400" dirty="0">
                <a:latin typeface="Times New Roman" panose="02020603050405020304" pitchFamily="18" charset="0"/>
                <a:cs typeface="Times New Roman" panose="02020603050405020304" pitchFamily="18" charset="0"/>
              </a:rPr>
              <a:t>: 29/12/2020</a:t>
            </a:r>
          </a:p>
        </p:txBody>
      </p:sp>
      <p:sp>
        <p:nvSpPr>
          <p:cNvPr id="5" name="Slide Number Placeholder 4">
            <a:extLst>
              <a:ext uri="{FF2B5EF4-FFF2-40B4-BE49-F238E27FC236}">
                <a16:creationId xmlns:a16="http://schemas.microsoft.com/office/drawing/2014/main" id="{A1DD621F-E689-4967-8ABE-EB1EC376AB0B}"/>
              </a:ext>
            </a:extLst>
          </p:cNvPr>
          <p:cNvSpPr>
            <a:spLocks noGrp="1"/>
          </p:cNvSpPr>
          <p:nvPr>
            <p:ph type="sldNum" sz="quarter" idx="12"/>
          </p:nvPr>
        </p:nvSpPr>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318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C25009-7368-46E3-807B-EAF8D81FDDAD}"/>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FC53E891-1563-4764-BE72-65EB26624AA8}"/>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27B088-28B6-47B7-A2FD-A58DAE2E234D}"/>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Slide Number Placeholder 4">
            <a:extLst>
              <a:ext uri="{FF2B5EF4-FFF2-40B4-BE49-F238E27FC236}">
                <a16:creationId xmlns:a16="http://schemas.microsoft.com/office/drawing/2014/main" id="{913D229E-5453-463E-898B-BEE0F0463248}"/>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10</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BC96BE4-6D7F-40A1-A995-A06873ACF01E}"/>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đọc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truyện</a:t>
            </a:r>
            <a:endParaRPr lang="en-US" sz="3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5D0B991-D0A6-4059-A4FD-968076832B05}"/>
              </a:ext>
            </a:extLst>
          </p:cNvPr>
          <p:cNvPicPr>
            <a:picLocks noChangeAspect="1"/>
          </p:cNvPicPr>
          <p:nvPr/>
        </p:nvPicPr>
        <p:blipFill>
          <a:blip r:embed="rId2"/>
          <a:stretch>
            <a:fillRect/>
          </a:stretch>
        </p:blipFill>
        <p:spPr>
          <a:xfrm>
            <a:off x="7866669" y="1490014"/>
            <a:ext cx="3429826" cy="4161749"/>
          </a:xfrm>
          <a:prstGeom prst="rect">
            <a:avLst/>
          </a:prstGeom>
        </p:spPr>
      </p:pic>
      <p:pic>
        <p:nvPicPr>
          <p:cNvPr id="10" name="Picture 9">
            <a:extLst>
              <a:ext uri="{FF2B5EF4-FFF2-40B4-BE49-F238E27FC236}">
                <a16:creationId xmlns:a16="http://schemas.microsoft.com/office/drawing/2014/main" id="{749810CA-4A4B-4785-9600-C0019043C768}"/>
              </a:ext>
            </a:extLst>
          </p:cNvPr>
          <p:cNvPicPr>
            <a:picLocks noChangeAspect="1"/>
          </p:cNvPicPr>
          <p:nvPr/>
        </p:nvPicPr>
        <p:blipFill>
          <a:blip r:embed="rId3"/>
          <a:stretch>
            <a:fillRect/>
          </a:stretch>
        </p:blipFill>
        <p:spPr>
          <a:xfrm>
            <a:off x="711667" y="1490014"/>
            <a:ext cx="6864985" cy="4161749"/>
          </a:xfrm>
          <a:prstGeom prst="rect">
            <a:avLst/>
          </a:prstGeom>
        </p:spPr>
      </p:pic>
    </p:spTree>
    <p:extLst>
      <p:ext uri="{BB962C8B-B14F-4D97-AF65-F5344CB8AC3E}">
        <p14:creationId xmlns:p14="http://schemas.microsoft.com/office/powerpoint/2010/main" val="3843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406154-725F-427E-A5D5-01E100871DEE}"/>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68A89931-C8F6-43F8-8CF2-2326460DC229}"/>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0DB2BF-C3D1-4145-B790-A7AE55FFDD3F}"/>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Slide Number Placeholder 4">
            <a:extLst>
              <a:ext uri="{FF2B5EF4-FFF2-40B4-BE49-F238E27FC236}">
                <a16:creationId xmlns:a16="http://schemas.microsoft.com/office/drawing/2014/main" id="{D260973B-DC67-41B5-9C35-71B25E07B29B}"/>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11</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34D4733-B7C6-48FE-96B8-883D1A63938B}"/>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lịch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sử</a:t>
            </a:r>
            <a:endParaRPr lang="en-US" sz="3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051D84D-F58E-4E16-A1A9-BD349B98E40B}"/>
              </a:ext>
            </a:extLst>
          </p:cNvPr>
          <p:cNvPicPr>
            <a:picLocks noChangeAspect="1"/>
          </p:cNvPicPr>
          <p:nvPr/>
        </p:nvPicPr>
        <p:blipFill>
          <a:blip r:embed="rId2"/>
          <a:stretch>
            <a:fillRect/>
          </a:stretch>
        </p:blipFill>
        <p:spPr>
          <a:xfrm>
            <a:off x="701877" y="1490015"/>
            <a:ext cx="6884565" cy="4161746"/>
          </a:xfrm>
          <a:prstGeom prst="rect">
            <a:avLst/>
          </a:prstGeom>
        </p:spPr>
      </p:pic>
      <p:pic>
        <p:nvPicPr>
          <p:cNvPr id="10" name="Picture 9">
            <a:extLst>
              <a:ext uri="{FF2B5EF4-FFF2-40B4-BE49-F238E27FC236}">
                <a16:creationId xmlns:a16="http://schemas.microsoft.com/office/drawing/2014/main" id="{A446AD57-07E5-4707-A1BA-D095A3AFD094}"/>
              </a:ext>
            </a:extLst>
          </p:cNvPr>
          <p:cNvPicPr>
            <a:picLocks noChangeAspect="1"/>
          </p:cNvPicPr>
          <p:nvPr/>
        </p:nvPicPr>
        <p:blipFill>
          <a:blip r:embed="rId3"/>
          <a:stretch>
            <a:fillRect/>
          </a:stretch>
        </p:blipFill>
        <p:spPr>
          <a:xfrm>
            <a:off x="8212822" y="1490015"/>
            <a:ext cx="2733838" cy="4163523"/>
          </a:xfrm>
          <a:prstGeom prst="rect">
            <a:avLst/>
          </a:prstGeom>
        </p:spPr>
      </p:pic>
    </p:spTree>
    <p:extLst>
      <p:ext uri="{BB962C8B-B14F-4D97-AF65-F5344CB8AC3E}">
        <p14:creationId xmlns:p14="http://schemas.microsoft.com/office/powerpoint/2010/main" val="23706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10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10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096D0-33F9-4769-8301-0EA414DBC7E4}"/>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F2D9AF04-A332-4640-AE68-C49E95F58145}"/>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3843E0-6315-4037-AE4C-2B58F18D6F8D}"/>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Slide Number Placeholder 4">
            <a:extLst>
              <a:ext uri="{FF2B5EF4-FFF2-40B4-BE49-F238E27FC236}">
                <a16:creationId xmlns:a16="http://schemas.microsoft.com/office/drawing/2014/main" id="{00845931-3D1E-4185-BA51-BFDB777C5358}"/>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12</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291629-7924-494E-BCAB-C504150116E5}"/>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đăng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nhập</a:t>
            </a:r>
            <a:endParaRPr lang="en-US" sz="3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04AB828-143D-41AD-8329-2B3A20C10B90}"/>
              </a:ext>
            </a:extLst>
          </p:cNvPr>
          <p:cNvPicPr>
            <a:picLocks noChangeAspect="1"/>
          </p:cNvPicPr>
          <p:nvPr/>
        </p:nvPicPr>
        <p:blipFill>
          <a:blip r:embed="rId2"/>
          <a:stretch>
            <a:fillRect/>
          </a:stretch>
        </p:blipFill>
        <p:spPr>
          <a:xfrm>
            <a:off x="1255014" y="1490014"/>
            <a:ext cx="5778292" cy="4161746"/>
          </a:xfrm>
          <a:prstGeom prst="rect">
            <a:avLst/>
          </a:prstGeom>
        </p:spPr>
      </p:pic>
      <p:pic>
        <p:nvPicPr>
          <p:cNvPr id="15" name="Picture 14">
            <a:extLst>
              <a:ext uri="{FF2B5EF4-FFF2-40B4-BE49-F238E27FC236}">
                <a16:creationId xmlns:a16="http://schemas.microsoft.com/office/drawing/2014/main" id="{65CD557F-EC76-41C0-AF24-A92DFC5425C3}"/>
              </a:ext>
            </a:extLst>
          </p:cNvPr>
          <p:cNvPicPr>
            <a:picLocks noChangeAspect="1"/>
          </p:cNvPicPr>
          <p:nvPr/>
        </p:nvPicPr>
        <p:blipFill>
          <a:blip r:embed="rId3"/>
          <a:stretch>
            <a:fillRect/>
          </a:stretch>
        </p:blipFill>
        <p:spPr>
          <a:xfrm>
            <a:off x="8260761" y="1490014"/>
            <a:ext cx="2641642" cy="4161746"/>
          </a:xfrm>
          <a:prstGeom prst="rect">
            <a:avLst/>
          </a:prstGeom>
        </p:spPr>
      </p:pic>
    </p:spTree>
    <p:extLst>
      <p:ext uri="{BB962C8B-B14F-4D97-AF65-F5344CB8AC3E}">
        <p14:creationId xmlns:p14="http://schemas.microsoft.com/office/powerpoint/2010/main" val="13774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069B8A-6FF9-437C-9F98-5D57A138A7C6}"/>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43B41102-0486-4BD4-883A-0D5EA7E9BA0D}"/>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5C2A62-25B1-4290-A19C-F3F85C725923}"/>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Slide Number Placeholder 4">
            <a:extLst>
              <a:ext uri="{FF2B5EF4-FFF2-40B4-BE49-F238E27FC236}">
                <a16:creationId xmlns:a16="http://schemas.microsoft.com/office/drawing/2014/main" id="{80580D7D-3F6A-4487-BEB7-64FA498E655B}"/>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13</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0774713-6C32-4942-879B-80516D724D2C}"/>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đăng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ký</a:t>
            </a:r>
            <a:endParaRPr lang="en-US" sz="3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DEDF130-158B-486D-B9F8-73ACA41B95E6}"/>
              </a:ext>
            </a:extLst>
          </p:cNvPr>
          <p:cNvPicPr>
            <a:picLocks noChangeAspect="1"/>
          </p:cNvPicPr>
          <p:nvPr/>
        </p:nvPicPr>
        <p:blipFill>
          <a:blip r:embed="rId2"/>
          <a:stretch>
            <a:fillRect/>
          </a:stretch>
        </p:blipFill>
        <p:spPr>
          <a:xfrm>
            <a:off x="2031731" y="1496352"/>
            <a:ext cx="4224858" cy="4155408"/>
          </a:xfrm>
          <a:prstGeom prst="rect">
            <a:avLst/>
          </a:prstGeom>
        </p:spPr>
      </p:pic>
      <p:pic>
        <p:nvPicPr>
          <p:cNvPr id="15" name="Picture 14">
            <a:extLst>
              <a:ext uri="{FF2B5EF4-FFF2-40B4-BE49-F238E27FC236}">
                <a16:creationId xmlns:a16="http://schemas.microsoft.com/office/drawing/2014/main" id="{F4D78775-9186-4053-993F-2B41702225B6}"/>
              </a:ext>
            </a:extLst>
          </p:cNvPr>
          <p:cNvPicPr>
            <a:picLocks noChangeAspect="1"/>
          </p:cNvPicPr>
          <p:nvPr/>
        </p:nvPicPr>
        <p:blipFill>
          <a:blip r:embed="rId3"/>
          <a:stretch>
            <a:fillRect/>
          </a:stretch>
        </p:blipFill>
        <p:spPr>
          <a:xfrm>
            <a:off x="8527594" y="1496352"/>
            <a:ext cx="2107975" cy="4155408"/>
          </a:xfrm>
          <a:prstGeom prst="rect">
            <a:avLst/>
          </a:prstGeom>
        </p:spPr>
      </p:pic>
    </p:spTree>
    <p:extLst>
      <p:ext uri="{BB962C8B-B14F-4D97-AF65-F5344CB8AC3E}">
        <p14:creationId xmlns:p14="http://schemas.microsoft.com/office/powerpoint/2010/main" val="15604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1000"/>
                                        <p:tgtEl>
                                          <p:spTgt spid="13"/>
                                        </p:tgtEl>
                                      </p:cBhvr>
                                    </p:animEffect>
                                  </p:childTnLst>
                                </p:cTn>
                              </p:par>
                              <p:par>
                                <p:cTn id="11" presetID="6" presetClass="entr" presetSubtype="16"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10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1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E26337-4211-43AF-9D69-3DCFE0B5F17D}"/>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B8E099D-00EE-478B-AB7F-6AD58C8F8503}"/>
              </a:ext>
            </a:extLst>
          </p:cNvPr>
          <p:cNvPicPr>
            <a:picLocks noChangeAspect="1"/>
          </p:cNvPicPr>
          <p:nvPr/>
        </p:nvPicPr>
        <p:blipFill>
          <a:blip r:embed="rId2"/>
          <a:stretch>
            <a:fillRect/>
          </a:stretch>
        </p:blipFill>
        <p:spPr>
          <a:xfrm>
            <a:off x="362439" y="1884129"/>
            <a:ext cx="11467121" cy="1754016"/>
          </a:xfrm>
          <a:prstGeom prst="rect">
            <a:avLst/>
          </a:prstGeom>
        </p:spPr>
      </p:pic>
      <p:sp>
        <p:nvSpPr>
          <p:cNvPr id="11" name="TextBox 10">
            <a:extLst>
              <a:ext uri="{FF2B5EF4-FFF2-40B4-BE49-F238E27FC236}">
                <a16:creationId xmlns:a16="http://schemas.microsoft.com/office/drawing/2014/main" id="{E84D154A-84DA-4B4B-B854-9AB59949D661}"/>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Slider</a:t>
            </a:r>
          </a:p>
        </p:txBody>
      </p:sp>
      <p:sp>
        <p:nvSpPr>
          <p:cNvPr id="13" name="TextBox 12">
            <a:extLst>
              <a:ext uri="{FF2B5EF4-FFF2-40B4-BE49-F238E27FC236}">
                <a16:creationId xmlns:a16="http://schemas.microsoft.com/office/drawing/2014/main" id="{5C92F22F-FB36-4366-9E66-BB85E0C55994}"/>
              </a:ext>
            </a:extLst>
          </p:cNvPr>
          <p:cNvSpPr txBox="1"/>
          <p:nvPr/>
        </p:nvSpPr>
        <p:spPr>
          <a:xfrm>
            <a:off x="679829" y="4069032"/>
            <a:ext cx="3330108" cy="553998"/>
          </a:xfrm>
          <a:prstGeom prst="rect">
            <a:avLst/>
          </a:prstGeom>
          <a:noFill/>
        </p:spPr>
        <p:txBody>
          <a:bodyPr wrap="square">
            <a:spAutoFit/>
          </a:bodyPr>
          <a:lstStyle/>
          <a:p>
            <a:pPr algn="l"/>
            <a:r>
              <a:rPr lang="en-US" sz="3000" i="0" dirty="0">
                <a:effectLst/>
                <a:latin typeface="Times New Roman" panose="02020603050405020304" pitchFamily="18" charset="0"/>
                <a:cs typeface="Times New Roman" panose="02020603050405020304" pitchFamily="18" charset="0"/>
              </a:rPr>
              <a:t>Button Back to Top</a:t>
            </a:r>
          </a:p>
        </p:txBody>
      </p:sp>
      <p:pic>
        <p:nvPicPr>
          <p:cNvPr id="15" name="Picture 14">
            <a:extLst>
              <a:ext uri="{FF2B5EF4-FFF2-40B4-BE49-F238E27FC236}">
                <a16:creationId xmlns:a16="http://schemas.microsoft.com/office/drawing/2014/main" id="{AC564A68-A845-4025-B61D-56D6CA6B564B}"/>
              </a:ext>
            </a:extLst>
          </p:cNvPr>
          <p:cNvPicPr>
            <a:picLocks noChangeAspect="1"/>
          </p:cNvPicPr>
          <p:nvPr/>
        </p:nvPicPr>
        <p:blipFill>
          <a:blip r:embed="rId3"/>
          <a:stretch>
            <a:fillRect/>
          </a:stretch>
        </p:blipFill>
        <p:spPr>
          <a:xfrm>
            <a:off x="5105178" y="4623030"/>
            <a:ext cx="1981642" cy="2069067"/>
          </a:xfrm>
          <a:prstGeom prst="rect">
            <a:avLst/>
          </a:prstGeom>
        </p:spPr>
      </p:pic>
      <p:sp>
        <p:nvSpPr>
          <p:cNvPr id="16" name="Slide Number Placeholder 4">
            <a:extLst>
              <a:ext uri="{FF2B5EF4-FFF2-40B4-BE49-F238E27FC236}">
                <a16:creationId xmlns:a16="http://schemas.microsoft.com/office/drawing/2014/main" id="{28D16B7E-00BB-4FA1-A44A-4D0A94D261D4}"/>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14</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1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4CF301-615A-4BBB-BCE7-8822145A0A5B}"/>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BA7ED7D-25BF-44CE-AFC3-CB85F6F4F96B}"/>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Tab</a:t>
            </a:r>
          </a:p>
        </p:txBody>
      </p:sp>
      <p:pic>
        <p:nvPicPr>
          <p:cNvPr id="10" name="Picture 9">
            <a:extLst>
              <a:ext uri="{FF2B5EF4-FFF2-40B4-BE49-F238E27FC236}">
                <a16:creationId xmlns:a16="http://schemas.microsoft.com/office/drawing/2014/main" id="{E8BC7EB7-45D9-4970-AB83-62ECF402C546}"/>
              </a:ext>
            </a:extLst>
          </p:cNvPr>
          <p:cNvPicPr>
            <a:picLocks noChangeAspect="1"/>
          </p:cNvPicPr>
          <p:nvPr/>
        </p:nvPicPr>
        <p:blipFill>
          <a:blip r:embed="rId2"/>
          <a:stretch>
            <a:fillRect/>
          </a:stretch>
        </p:blipFill>
        <p:spPr>
          <a:xfrm>
            <a:off x="679828" y="1453242"/>
            <a:ext cx="3303655" cy="4805318"/>
          </a:xfrm>
          <a:prstGeom prst="rect">
            <a:avLst/>
          </a:prstGeom>
        </p:spPr>
      </p:pic>
      <p:pic>
        <p:nvPicPr>
          <p:cNvPr id="14" name="Picture 13">
            <a:extLst>
              <a:ext uri="{FF2B5EF4-FFF2-40B4-BE49-F238E27FC236}">
                <a16:creationId xmlns:a16="http://schemas.microsoft.com/office/drawing/2014/main" id="{24526BDD-3AFA-4258-8E46-4532756F6F7F}"/>
              </a:ext>
            </a:extLst>
          </p:cNvPr>
          <p:cNvPicPr>
            <a:picLocks noChangeAspect="1"/>
          </p:cNvPicPr>
          <p:nvPr/>
        </p:nvPicPr>
        <p:blipFill>
          <a:blip r:embed="rId3"/>
          <a:stretch>
            <a:fillRect/>
          </a:stretch>
        </p:blipFill>
        <p:spPr>
          <a:xfrm>
            <a:off x="8208516" y="1453242"/>
            <a:ext cx="3297126" cy="4805318"/>
          </a:xfrm>
          <a:prstGeom prst="rect">
            <a:avLst/>
          </a:prstGeom>
        </p:spPr>
      </p:pic>
      <p:pic>
        <p:nvPicPr>
          <p:cNvPr id="16" name="Picture 15">
            <a:extLst>
              <a:ext uri="{FF2B5EF4-FFF2-40B4-BE49-F238E27FC236}">
                <a16:creationId xmlns:a16="http://schemas.microsoft.com/office/drawing/2014/main" id="{FEE07317-D818-4142-A53F-32D7DCC18091}"/>
              </a:ext>
            </a:extLst>
          </p:cNvPr>
          <p:cNvPicPr>
            <a:picLocks noChangeAspect="1"/>
          </p:cNvPicPr>
          <p:nvPr/>
        </p:nvPicPr>
        <p:blipFill>
          <a:blip r:embed="rId4"/>
          <a:stretch>
            <a:fillRect/>
          </a:stretch>
        </p:blipFill>
        <p:spPr>
          <a:xfrm>
            <a:off x="4443360" y="1453242"/>
            <a:ext cx="3305279" cy="4805318"/>
          </a:xfrm>
          <a:prstGeom prst="rect">
            <a:avLst/>
          </a:prstGeom>
        </p:spPr>
      </p:pic>
      <p:sp>
        <p:nvSpPr>
          <p:cNvPr id="19" name="Slide Number Placeholder 4">
            <a:extLst>
              <a:ext uri="{FF2B5EF4-FFF2-40B4-BE49-F238E27FC236}">
                <a16:creationId xmlns:a16="http://schemas.microsoft.com/office/drawing/2014/main" id="{323F9403-A0AC-43F2-AB4B-CC24222DB38C}"/>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15</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0-#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7673B4D-770E-4D63-A96E-CF01EF14322F}"/>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9B1BB6E-DBB5-4158-9476-C78F15D76398}"/>
              </a:ext>
            </a:extLst>
          </p:cNvPr>
          <p:cNvSpPr txBox="1"/>
          <p:nvPr/>
        </p:nvSpPr>
        <p:spPr>
          <a:xfrm>
            <a:off x="679829" y="899244"/>
            <a:ext cx="5263771" cy="553998"/>
          </a:xfrm>
          <a:prstGeom prst="rect">
            <a:avLst/>
          </a:prstGeom>
          <a:noFill/>
        </p:spPr>
        <p:txBody>
          <a:bodyPr wrap="square">
            <a:spAutoFit/>
          </a:bodyPr>
          <a:lstStyle/>
          <a:p>
            <a:r>
              <a:rPr lang="en-US" sz="3000" dirty="0" err="1">
                <a:latin typeface="Times New Roman" panose="02020603050405020304" pitchFamily="18" charset="0"/>
                <a:cs typeface="Times New Roman" panose="02020603050405020304" pitchFamily="18" charset="0"/>
              </a:rPr>
              <a:t>Tìm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kiếm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theo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từ</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khóa</a:t>
            </a:r>
            <a:endParaRPr lang="en-US" sz="3000" dirty="0">
              <a:latin typeface="Times New Roman" panose="02020603050405020304" pitchFamily="18" charset="0"/>
              <a:cs typeface="Times New Roman" panose="02020603050405020304" pitchFamily="18" charset="0"/>
            </a:endParaRPr>
          </a:p>
        </p:txBody>
      </p:sp>
      <p:sp>
        <p:nvSpPr>
          <p:cNvPr id="17" name="Slide Number Placeholder 4">
            <a:extLst>
              <a:ext uri="{FF2B5EF4-FFF2-40B4-BE49-F238E27FC236}">
                <a16:creationId xmlns:a16="http://schemas.microsoft.com/office/drawing/2014/main" id="{84CC65DE-CA53-4214-B0E6-1B6666FF1A29}"/>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16</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C64795F0-1183-4523-8FC3-362F34BC1C72}"/>
              </a:ext>
            </a:extLst>
          </p:cNvPr>
          <p:cNvPicPr>
            <a:picLocks noChangeAspect="1"/>
          </p:cNvPicPr>
          <p:nvPr/>
        </p:nvPicPr>
        <p:blipFill>
          <a:blip r:embed="rId2"/>
          <a:stretch>
            <a:fillRect/>
          </a:stretch>
        </p:blipFill>
        <p:spPr>
          <a:xfrm>
            <a:off x="2219204" y="1453242"/>
            <a:ext cx="7762996" cy="5118879"/>
          </a:xfrm>
          <a:prstGeom prst="rect">
            <a:avLst/>
          </a:prstGeom>
        </p:spPr>
      </p:pic>
    </p:spTree>
    <p:extLst>
      <p:ext uri="{BB962C8B-B14F-4D97-AF65-F5344CB8AC3E}">
        <p14:creationId xmlns:p14="http://schemas.microsoft.com/office/powerpoint/2010/main" val="419562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D7C51-EF37-4538-9A89-CDD39E73EE00}"/>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621310-CA4E-4FF5-94AC-D6A7521AA3C3}"/>
              </a:ext>
            </a:extLst>
          </p:cNvPr>
          <p:cNvSpPr txBox="1"/>
          <p:nvPr/>
        </p:nvSpPr>
        <p:spPr>
          <a:xfrm>
            <a:off x="679829" y="899244"/>
            <a:ext cx="5263771" cy="553998"/>
          </a:xfrm>
          <a:prstGeom prst="rect">
            <a:avLst/>
          </a:prstGeom>
          <a:noFill/>
        </p:spPr>
        <p:txBody>
          <a:bodyPr wrap="square">
            <a:spAutoFit/>
          </a:bodyPr>
          <a:lstStyle/>
          <a:p>
            <a:r>
              <a:rPr lang="en-US" sz="3000" dirty="0" err="1">
                <a:latin typeface="Times New Roman" panose="02020603050405020304" pitchFamily="18" charset="0"/>
                <a:cs typeface="Times New Roman" panose="02020603050405020304" pitchFamily="18" charset="0"/>
              </a:rPr>
              <a:t>Đăng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ký</a:t>
            </a:r>
            <a:endParaRPr lang="en-US" sz="3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BC2E5A9-C0F9-43F6-AF11-A5791A1F3EEA}"/>
              </a:ext>
            </a:extLst>
          </p:cNvPr>
          <p:cNvPicPr>
            <a:picLocks noChangeAspect="1"/>
          </p:cNvPicPr>
          <p:nvPr/>
        </p:nvPicPr>
        <p:blipFill>
          <a:blip r:embed="rId2"/>
          <a:stretch>
            <a:fillRect/>
          </a:stretch>
        </p:blipFill>
        <p:spPr>
          <a:xfrm>
            <a:off x="6446520" y="1550728"/>
            <a:ext cx="5364480" cy="5081835"/>
          </a:xfrm>
          <a:prstGeom prst="rect">
            <a:avLst/>
          </a:prstGeom>
        </p:spPr>
      </p:pic>
      <p:pic>
        <p:nvPicPr>
          <p:cNvPr id="13" name="Picture 12">
            <a:extLst>
              <a:ext uri="{FF2B5EF4-FFF2-40B4-BE49-F238E27FC236}">
                <a16:creationId xmlns:a16="http://schemas.microsoft.com/office/drawing/2014/main" id="{2BECC1E7-F414-4D33-8E6E-C925A233A2FF}"/>
              </a:ext>
            </a:extLst>
          </p:cNvPr>
          <p:cNvPicPr>
            <a:picLocks noChangeAspect="1"/>
          </p:cNvPicPr>
          <p:nvPr/>
        </p:nvPicPr>
        <p:blipFill>
          <a:blip r:embed="rId3"/>
          <a:stretch>
            <a:fillRect/>
          </a:stretch>
        </p:blipFill>
        <p:spPr>
          <a:xfrm>
            <a:off x="237869" y="1550728"/>
            <a:ext cx="5354491" cy="5081835"/>
          </a:xfrm>
          <a:prstGeom prst="rect">
            <a:avLst/>
          </a:prstGeom>
        </p:spPr>
      </p:pic>
      <p:sp>
        <p:nvSpPr>
          <p:cNvPr id="15" name="Slide Number Placeholder 4">
            <a:extLst>
              <a:ext uri="{FF2B5EF4-FFF2-40B4-BE49-F238E27FC236}">
                <a16:creationId xmlns:a16="http://schemas.microsoft.com/office/drawing/2014/main" id="{D8AD5A79-B30C-4E56-8403-C3DA0AD8251E}"/>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17</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40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310ED6-2F3D-4E1A-9739-D9778FAA42C9}"/>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7E96590-7967-4B7E-BF10-4E55B922699F}"/>
              </a:ext>
            </a:extLst>
          </p:cNvPr>
          <p:cNvSpPr txBox="1"/>
          <p:nvPr/>
        </p:nvSpPr>
        <p:spPr>
          <a:xfrm>
            <a:off x="679829" y="899244"/>
            <a:ext cx="5263771" cy="553998"/>
          </a:xfrm>
          <a:prstGeom prst="rect">
            <a:avLst/>
          </a:prstGeom>
          <a:noFill/>
        </p:spPr>
        <p:txBody>
          <a:bodyPr wrap="square">
            <a:spAutoFit/>
          </a:bodyPr>
          <a:lstStyle/>
          <a:p>
            <a:r>
              <a:rPr lang="en-US" sz="3000" dirty="0" err="1">
                <a:latin typeface="Times New Roman" panose="02020603050405020304" pitchFamily="18" charset="0"/>
                <a:cs typeface="Times New Roman" panose="02020603050405020304" pitchFamily="18" charset="0"/>
              </a:rPr>
              <a:t>Đăng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nhập</a:t>
            </a:r>
            <a:endParaRPr lang="en-US" sz="3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E5AEFE4-F3E9-48FA-B07C-E974620F51C2}"/>
              </a:ext>
            </a:extLst>
          </p:cNvPr>
          <p:cNvPicPr>
            <a:picLocks noChangeAspect="1"/>
          </p:cNvPicPr>
          <p:nvPr/>
        </p:nvPicPr>
        <p:blipFill>
          <a:blip r:embed="rId2"/>
          <a:stretch>
            <a:fillRect/>
          </a:stretch>
        </p:blipFill>
        <p:spPr>
          <a:xfrm>
            <a:off x="679829" y="1550728"/>
            <a:ext cx="5330434" cy="5081834"/>
          </a:xfrm>
          <a:prstGeom prst="rect">
            <a:avLst/>
          </a:prstGeom>
        </p:spPr>
      </p:pic>
      <p:pic>
        <p:nvPicPr>
          <p:cNvPr id="12" name="Picture 11">
            <a:extLst>
              <a:ext uri="{FF2B5EF4-FFF2-40B4-BE49-F238E27FC236}">
                <a16:creationId xmlns:a16="http://schemas.microsoft.com/office/drawing/2014/main" id="{505140B3-533D-417A-BD8E-BF7C9960FE7E}"/>
              </a:ext>
            </a:extLst>
          </p:cNvPr>
          <p:cNvPicPr>
            <a:picLocks noChangeAspect="1"/>
          </p:cNvPicPr>
          <p:nvPr/>
        </p:nvPicPr>
        <p:blipFill>
          <a:blip r:embed="rId3"/>
          <a:stretch>
            <a:fillRect/>
          </a:stretch>
        </p:blipFill>
        <p:spPr>
          <a:xfrm>
            <a:off x="6573213" y="1550728"/>
            <a:ext cx="5371232" cy="5081834"/>
          </a:xfrm>
          <a:prstGeom prst="rect">
            <a:avLst/>
          </a:prstGeom>
        </p:spPr>
      </p:pic>
      <p:pic>
        <p:nvPicPr>
          <p:cNvPr id="14" name="Picture 13">
            <a:extLst>
              <a:ext uri="{FF2B5EF4-FFF2-40B4-BE49-F238E27FC236}">
                <a16:creationId xmlns:a16="http://schemas.microsoft.com/office/drawing/2014/main" id="{CFEC7300-48E4-4FA9-A6C3-1EBEABDEDA87}"/>
              </a:ext>
            </a:extLst>
          </p:cNvPr>
          <p:cNvPicPr>
            <a:picLocks noChangeAspect="1"/>
          </p:cNvPicPr>
          <p:nvPr/>
        </p:nvPicPr>
        <p:blipFill>
          <a:blip r:embed="rId4"/>
          <a:stretch>
            <a:fillRect/>
          </a:stretch>
        </p:blipFill>
        <p:spPr>
          <a:xfrm>
            <a:off x="2303707" y="1550728"/>
            <a:ext cx="7279785" cy="2020512"/>
          </a:xfrm>
          <a:prstGeom prst="rect">
            <a:avLst/>
          </a:prstGeom>
        </p:spPr>
      </p:pic>
      <p:sp>
        <p:nvSpPr>
          <p:cNvPr id="16" name="Slide Number Placeholder 4">
            <a:extLst>
              <a:ext uri="{FF2B5EF4-FFF2-40B4-BE49-F238E27FC236}">
                <a16:creationId xmlns:a16="http://schemas.microsoft.com/office/drawing/2014/main" id="{E3BB26D8-9C67-44C8-96CF-9C0EB8048F93}"/>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18</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34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000"/>
                                        <p:tgtEl>
                                          <p:spTgt spid="10"/>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xit" presetSubtype="8" fill="hold" nodeType="clickEffect">
                                  <p:stCondLst>
                                    <p:cond delay="0"/>
                                  </p:stCondLst>
                                  <p:childTnLst>
                                    <p:animEffect transition="out" filter="wheel(8)">
                                      <p:cBhvr>
                                        <p:cTn id="17" dur="1000"/>
                                        <p:tgtEl>
                                          <p:spTgt spid="10"/>
                                        </p:tgtEl>
                                      </p:cBhvr>
                                    </p:animEffect>
                                    <p:set>
                                      <p:cBhvr>
                                        <p:cTn id="18" dur="1" fill="hold">
                                          <p:stCondLst>
                                            <p:cond delay="999"/>
                                          </p:stCondLst>
                                        </p:cTn>
                                        <p:tgtEl>
                                          <p:spTgt spid="10"/>
                                        </p:tgtEl>
                                        <p:attrNameLst>
                                          <p:attrName>style.visibility</p:attrName>
                                        </p:attrNameLst>
                                      </p:cBhvr>
                                      <p:to>
                                        <p:strVal val="hidden"/>
                                      </p:to>
                                    </p:set>
                                  </p:childTnLst>
                                </p:cTn>
                              </p:par>
                              <p:par>
                                <p:cTn id="19" presetID="21" presetClass="exit" presetSubtype="8" fill="hold" nodeType="withEffect">
                                  <p:stCondLst>
                                    <p:cond delay="0"/>
                                  </p:stCondLst>
                                  <p:childTnLst>
                                    <p:animEffect transition="out" filter="wheel(8)">
                                      <p:cBhvr>
                                        <p:cTn id="20" dur="1000"/>
                                        <p:tgtEl>
                                          <p:spTgt spid="12"/>
                                        </p:tgtEl>
                                      </p:cBhvr>
                                    </p:animEffect>
                                    <p:set>
                                      <p:cBhvr>
                                        <p:cTn id="21" dur="1" fill="hold">
                                          <p:stCondLst>
                                            <p:cond delay="999"/>
                                          </p:stCondLst>
                                        </p:cTn>
                                        <p:tgtEl>
                                          <p:spTgt spid="12"/>
                                        </p:tgtEl>
                                        <p:attrNameLst>
                                          <p:attrName>style.visibility</p:attrName>
                                        </p:attrNameLst>
                                      </p:cBhvr>
                                      <p:to>
                                        <p:strVal val="hidden"/>
                                      </p:to>
                                    </p:set>
                                  </p:childTnLst>
                                </p:cTn>
                              </p:par>
                              <p:par>
                                <p:cTn id="22" presetID="21" presetClass="entr" presetSubtype="3"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3)">
                                      <p:cBhvr>
                                        <p:cTn id="2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A0055B-D07F-4DD7-A228-D906F10EBBD1}"/>
              </a:ext>
            </a:extLst>
          </p:cNvPr>
          <p:cNvSpPr txBox="1"/>
          <p:nvPr/>
        </p:nvSpPr>
        <p:spPr>
          <a:xfrm>
            <a:off x="1" y="0"/>
            <a:ext cx="12191999" cy="984885"/>
          </a:xfrm>
          <a:prstGeom prst="rect">
            <a:avLst/>
          </a:prstGeom>
          <a:noFill/>
        </p:spPr>
        <p:txBody>
          <a:bodyPr wrap="square">
            <a:spAutoFit/>
          </a:bodyPr>
          <a:lstStyle/>
          <a:p>
            <a:pPr lvl="0" algn="ctr"/>
            <a:r>
              <a:rPr lang="en-US" sz="5800" b="0" dirty="0" err="1">
                <a:latin typeface="Times New Roman" panose="02020603050405020304" pitchFamily="18" charset="0"/>
                <a:cs typeface="Times New Roman" panose="02020603050405020304" pitchFamily="18" charset="0"/>
              </a:rPr>
              <a:t>Các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chức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năng</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đặc</a:t>
            </a:r>
            <a:r>
              <a:rPr lang="en-US" sz="5800" b="0" dirty="0">
                <a:latin typeface="Times New Roman" panose="02020603050405020304" pitchFamily="18" charset="0"/>
                <a:cs typeface="Times New Roman" panose="02020603050405020304" pitchFamily="18" charset="0"/>
              </a:rPr>
              <a:t> </a:t>
            </a:r>
            <a:r>
              <a:rPr lang="en-US" sz="5800" b="0" dirty="0" err="1">
                <a:latin typeface="Times New Roman" panose="02020603050405020304" pitchFamily="18" charset="0"/>
                <a:cs typeface="Times New Roman" panose="02020603050405020304" pitchFamily="18" charset="0"/>
              </a:rPr>
              <a:t>biệt</a:t>
            </a:r>
            <a:endParaRPr lang="en-US" sz="5800" b="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364836-A539-42E5-98D1-D752F748FBBD}"/>
              </a:ext>
            </a:extLst>
          </p:cNvPr>
          <p:cNvSpPr txBox="1"/>
          <p:nvPr/>
        </p:nvSpPr>
        <p:spPr>
          <a:xfrm>
            <a:off x="679829" y="899244"/>
            <a:ext cx="6289931" cy="553998"/>
          </a:xfrm>
          <a:prstGeom prst="rect">
            <a:avLst/>
          </a:prstGeom>
          <a:noFill/>
        </p:spPr>
        <p:txBody>
          <a:bodyPr wrap="square">
            <a:spAutoFit/>
          </a:bodyPr>
          <a:lstStyle/>
          <a:p>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button </a:t>
            </a:r>
            <a:r>
              <a:rPr lang="en-US" sz="3000" dirty="0" err="1">
                <a:latin typeface="Times New Roman" panose="02020603050405020304" pitchFamily="18" charset="0"/>
                <a:cs typeface="Times New Roman" panose="02020603050405020304" pitchFamily="18" charset="0"/>
              </a:rPr>
              <a:t>dùng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để</a:t>
            </a:r>
            <a:r>
              <a:rPr lang="en-US" sz="3000" dirty="0">
                <a:latin typeface="Times New Roman" panose="02020603050405020304" pitchFamily="18" charset="0"/>
                <a:cs typeface="Times New Roman" panose="02020603050405020304" pitchFamily="18" charset="0"/>
              </a:rPr>
              <a:t> render </a:t>
            </a:r>
            <a:r>
              <a:rPr lang="en-US" sz="3000" dirty="0" err="1">
                <a:latin typeface="Times New Roman" panose="02020603050405020304" pitchFamily="18" charset="0"/>
                <a:cs typeface="Times New Roman" panose="02020603050405020304" pitchFamily="18" charset="0"/>
              </a:rPr>
              <a:t>dữ</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liệu</a:t>
            </a:r>
            <a:endParaRPr lang="en-US" sz="3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B9ABAFA-BE93-44F8-9B3F-6243F963FE0E}"/>
              </a:ext>
            </a:extLst>
          </p:cNvPr>
          <p:cNvPicPr>
            <a:picLocks noChangeAspect="1"/>
          </p:cNvPicPr>
          <p:nvPr/>
        </p:nvPicPr>
        <p:blipFill>
          <a:blip r:embed="rId2"/>
          <a:stretch>
            <a:fillRect/>
          </a:stretch>
        </p:blipFill>
        <p:spPr>
          <a:xfrm>
            <a:off x="1891209" y="1453242"/>
            <a:ext cx="8409582" cy="5107358"/>
          </a:xfrm>
          <a:prstGeom prst="rect">
            <a:avLst/>
          </a:prstGeom>
        </p:spPr>
      </p:pic>
      <p:pic>
        <p:nvPicPr>
          <p:cNvPr id="13" name="Picture 12">
            <a:extLst>
              <a:ext uri="{FF2B5EF4-FFF2-40B4-BE49-F238E27FC236}">
                <a16:creationId xmlns:a16="http://schemas.microsoft.com/office/drawing/2014/main" id="{BBC24D8C-F861-4DAE-AE12-44E54409A0CB}"/>
              </a:ext>
            </a:extLst>
          </p:cNvPr>
          <p:cNvPicPr>
            <a:picLocks noChangeAspect="1"/>
          </p:cNvPicPr>
          <p:nvPr/>
        </p:nvPicPr>
        <p:blipFill>
          <a:blip r:embed="rId3"/>
          <a:stretch>
            <a:fillRect/>
          </a:stretch>
        </p:blipFill>
        <p:spPr>
          <a:xfrm>
            <a:off x="1891209" y="1453242"/>
            <a:ext cx="8409582" cy="5021106"/>
          </a:xfrm>
          <a:prstGeom prst="rect">
            <a:avLst/>
          </a:prstGeom>
        </p:spPr>
      </p:pic>
      <p:pic>
        <p:nvPicPr>
          <p:cNvPr id="15" name="Picture 14">
            <a:extLst>
              <a:ext uri="{FF2B5EF4-FFF2-40B4-BE49-F238E27FC236}">
                <a16:creationId xmlns:a16="http://schemas.microsoft.com/office/drawing/2014/main" id="{3D83C35E-9FC7-4CA2-A310-2D9DF01D6C62}"/>
              </a:ext>
            </a:extLst>
          </p:cNvPr>
          <p:cNvPicPr>
            <a:picLocks noChangeAspect="1"/>
          </p:cNvPicPr>
          <p:nvPr/>
        </p:nvPicPr>
        <p:blipFill>
          <a:blip r:embed="rId4"/>
          <a:stretch>
            <a:fillRect/>
          </a:stretch>
        </p:blipFill>
        <p:spPr>
          <a:xfrm>
            <a:off x="1891209" y="1453242"/>
            <a:ext cx="8331994" cy="5021106"/>
          </a:xfrm>
          <a:prstGeom prst="rect">
            <a:avLst/>
          </a:prstGeom>
        </p:spPr>
      </p:pic>
      <p:sp>
        <p:nvSpPr>
          <p:cNvPr id="17" name="Slide Number Placeholder 4">
            <a:extLst>
              <a:ext uri="{FF2B5EF4-FFF2-40B4-BE49-F238E27FC236}">
                <a16:creationId xmlns:a16="http://schemas.microsoft.com/office/drawing/2014/main" id="{7820BD2D-F381-4F29-A4B5-94669F674C93}"/>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19</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67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xit" presetSubtype="0" fill="hold" nodeType="clickEffect">
                                  <p:stCondLst>
                                    <p:cond delay="0"/>
                                  </p:stCondLst>
                                  <p:childTnLst>
                                    <p:anim calcmode="lin" valueType="num">
                                      <p:cBhvr>
                                        <p:cTn id="19" dur="1000"/>
                                        <p:tgtEl>
                                          <p:spTgt spid="11"/>
                                        </p:tgtEl>
                                        <p:attrNameLst>
                                          <p:attrName>ppt_w</p:attrName>
                                        </p:attrNameLst>
                                      </p:cBhvr>
                                      <p:tavLst>
                                        <p:tav tm="0">
                                          <p:val>
                                            <p:strVal val="ppt_w"/>
                                          </p:val>
                                        </p:tav>
                                        <p:tav tm="100000">
                                          <p:val>
                                            <p:fltVal val="0"/>
                                          </p:val>
                                        </p:tav>
                                      </p:tavLst>
                                    </p:anim>
                                    <p:anim calcmode="lin" valueType="num">
                                      <p:cBhvr>
                                        <p:cTn id="20" dur="1000"/>
                                        <p:tgtEl>
                                          <p:spTgt spid="11"/>
                                        </p:tgtEl>
                                        <p:attrNameLst>
                                          <p:attrName>ppt_h</p:attrName>
                                        </p:attrNameLst>
                                      </p:cBhvr>
                                      <p:tavLst>
                                        <p:tav tm="0">
                                          <p:val>
                                            <p:strVal val="ppt_h"/>
                                          </p:val>
                                        </p:tav>
                                        <p:tav tm="100000">
                                          <p:val>
                                            <p:fltVal val="0"/>
                                          </p:val>
                                        </p:tav>
                                      </p:tavLst>
                                    </p:anim>
                                    <p:anim calcmode="lin" valueType="num">
                                      <p:cBhvr>
                                        <p:cTn id="21" dur="1000"/>
                                        <p:tgtEl>
                                          <p:spTgt spid="11"/>
                                        </p:tgtEl>
                                        <p:attrNameLst>
                                          <p:attrName>style.rotation</p:attrName>
                                        </p:attrNameLst>
                                      </p:cBhvr>
                                      <p:tavLst>
                                        <p:tav tm="0">
                                          <p:val>
                                            <p:fltVal val="0"/>
                                          </p:val>
                                        </p:tav>
                                        <p:tav tm="100000">
                                          <p:val>
                                            <p:fltVal val="90"/>
                                          </p:val>
                                        </p:tav>
                                      </p:tavLst>
                                    </p:anim>
                                    <p:animEffect transition="out" filter="fade">
                                      <p:cBhvr>
                                        <p:cTn id="22" dur="1000"/>
                                        <p:tgtEl>
                                          <p:spTgt spid="11"/>
                                        </p:tgtEl>
                                      </p:cBhvr>
                                    </p:animEffect>
                                    <p:set>
                                      <p:cBhvr>
                                        <p:cTn id="23" dur="1" fill="hold">
                                          <p:stCondLst>
                                            <p:cond delay="999"/>
                                          </p:stCondLst>
                                        </p:cTn>
                                        <p:tgtEl>
                                          <p:spTgt spid="11"/>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 calcmode="lin" valueType="num">
                                      <p:cBhvr>
                                        <p:cTn id="28" dur="1000" fill="hold"/>
                                        <p:tgtEl>
                                          <p:spTgt spid="13"/>
                                        </p:tgtEl>
                                        <p:attrNameLst>
                                          <p:attrName>style.rotation</p:attrName>
                                        </p:attrNameLst>
                                      </p:cBhvr>
                                      <p:tavLst>
                                        <p:tav tm="0">
                                          <p:val>
                                            <p:fltVal val="90"/>
                                          </p:val>
                                        </p:tav>
                                        <p:tav tm="100000">
                                          <p:val>
                                            <p:fltVal val="0"/>
                                          </p:val>
                                        </p:tav>
                                      </p:tavLst>
                                    </p:anim>
                                    <p:animEffect transition="in" filter="fad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nodeType="clickEffect">
                                  <p:stCondLst>
                                    <p:cond delay="0"/>
                                  </p:stCondLst>
                                  <p:childTnLst>
                                    <p:anim calcmode="lin" valueType="num">
                                      <p:cBhvr>
                                        <p:cTn id="33" dur="1000"/>
                                        <p:tgtEl>
                                          <p:spTgt spid="13"/>
                                        </p:tgtEl>
                                        <p:attrNameLst>
                                          <p:attrName>ppt_w</p:attrName>
                                        </p:attrNameLst>
                                      </p:cBhvr>
                                      <p:tavLst>
                                        <p:tav tm="0">
                                          <p:val>
                                            <p:strVal val="ppt_w"/>
                                          </p:val>
                                        </p:tav>
                                        <p:tav tm="100000">
                                          <p:val>
                                            <p:fltVal val="0"/>
                                          </p:val>
                                        </p:tav>
                                      </p:tavLst>
                                    </p:anim>
                                    <p:anim calcmode="lin" valueType="num">
                                      <p:cBhvr>
                                        <p:cTn id="34" dur="1000"/>
                                        <p:tgtEl>
                                          <p:spTgt spid="13"/>
                                        </p:tgtEl>
                                        <p:attrNameLst>
                                          <p:attrName>ppt_h</p:attrName>
                                        </p:attrNameLst>
                                      </p:cBhvr>
                                      <p:tavLst>
                                        <p:tav tm="0">
                                          <p:val>
                                            <p:strVal val="ppt_h"/>
                                          </p:val>
                                        </p:tav>
                                        <p:tav tm="100000">
                                          <p:val>
                                            <p:fltVal val="0"/>
                                          </p:val>
                                        </p:tav>
                                      </p:tavLst>
                                    </p:anim>
                                    <p:anim calcmode="lin" valueType="num">
                                      <p:cBhvr>
                                        <p:cTn id="35" dur="1000"/>
                                        <p:tgtEl>
                                          <p:spTgt spid="13"/>
                                        </p:tgtEl>
                                        <p:attrNameLst>
                                          <p:attrName>style.rotation</p:attrName>
                                        </p:attrNameLst>
                                      </p:cBhvr>
                                      <p:tavLst>
                                        <p:tav tm="0">
                                          <p:val>
                                            <p:fltVal val="0"/>
                                          </p:val>
                                        </p:tav>
                                        <p:tav tm="100000">
                                          <p:val>
                                            <p:fltVal val="90"/>
                                          </p:val>
                                        </p:tav>
                                      </p:tavLst>
                                    </p:anim>
                                    <p:animEffect transition="out" filter="fade">
                                      <p:cBhvr>
                                        <p:cTn id="36" dur="1000"/>
                                        <p:tgtEl>
                                          <p:spTgt spid="13"/>
                                        </p:tgtEl>
                                      </p:cBhvr>
                                    </p:animEffect>
                                    <p:set>
                                      <p:cBhvr>
                                        <p:cTn id="37" dur="1" fill="hold">
                                          <p:stCondLst>
                                            <p:cond delay="999"/>
                                          </p:stCondLst>
                                        </p:cTn>
                                        <p:tgtEl>
                                          <p:spTgt spid="13"/>
                                        </p:tgtEl>
                                        <p:attrNameLst>
                                          <p:attrName>style.visibility</p:attrName>
                                        </p:attrNameLst>
                                      </p:cBhvr>
                                      <p:to>
                                        <p:strVal val="hidden"/>
                                      </p:to>
                                    </p:set>
                                  </p:childTnLst>
                                </p:cTn>
                              </p:par>
                              <p:par>
                                <p:cTn id="38" presetID="3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 calcmode="lin" valueType="num">
                                      <p:cBhvr>
                                        <p:cTn id="42" dur="1000" fill="hold"/>
                                        <p:tgtEl>
                                          <p:spTgt spid="15"/>
                                        </p:tgtEl>
                                        <p:attrNameLst>
                                          <p:attrName>style.rotation</p:attrName>
                                        </p:attrNameLst>
                                      </p:cBhvr>
                                      <p:tavLst>
                                        <p:tav tm="0">
                                          <p:val>
                                            <p:fltVal val="90"/>
                                          </p:val>
                                        </p:tav>
                                        <p:tav tm="100000">
                                          <p:val>
                                            <p:fltVal val="0"/>
                                          </p:val>
                                        </p:tav>
                                      </p:tavLst>
                                    </p:anim>
                                    <p:animEffect transition="in" filter="fade">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xit" presetSubtype="0" fill="hold" nodeType="clickEffect">
                                  <p:stCondLst>
                                    <p:cond delay="0"/>
                                  </p:stCondLst>
                                  <p:childTnLst>
                                    <p:anim calcmode="lin" valueType="num">
                                      <p:cBhvr>
                                        <p:cTn id="47" dur="1000"/>
                                        <p:tgtEl>
                                          <p:spTgt spid="15"/>
                                        </p:tgtEl>
                                        <p:attrNameLst>
                                          <p:attrName>ppt_w</p:attrName>
                                        </p:attrNameLst>
                                      </p:cBhvr>
                                      <p:tavLst>
                                        <p:tav tm="0">
                                          <p:val>
                                            <p:strVal val="ppt_w"/>
                                          </p:val>
                                        </p:tav>
                                        <p:tav tm="100000">
                                          <p:val>
                                            <p:fltVal val="0"/>
                                          </p:val>
                                        </p:tav>
                                      </p:tavLst>
                                    </p:anim>
                                    <p:anim calcmode="lin" valueType="num">
                                      <p:cBhvr>
                                        <p:cTn id="48" dur="1000"/>
                                        <p:tgtEl>
                                          <p:spTgt spid="15"/>
                                        </p:tgtEl>
                                        <p:attrNameLst>
                                          <p:attrName>ppt_h</p:attrName>
                                        </p:attrNameLst>
                                      </p:cBhvr>
                                      <p:tavLst>
                                        <p:tav tm="0">
                                          <p:val>
                                            <p:strVal val="ppt_h"/>
                                          </p:val>
                                        </p:tav>
                                        <p:tav tm="100000">
                                          <p:val>
                                            <p:fltVal val="0"/>
                                          </p:val>
                                        </p:tav>
                                      </p:tavLst>
                                    </p:anim>
                                    <p:anim calcmode="lin" valueType="num">
                                      <p:cBhvr>
                                        <p:cTn id="49" dur="1000"/>
                                        <p:tgtEl>
                                          <p:spTgt spid="15"/>
                                        </p:tgtEl>
                                        <p:attrNameLst>
                                          <p:attrName>style.rotation</p:attrName>
                                        </p:attrNameLst>
                                      </p:cBhvr>
                                      <p:tavLst>
                                        <p:tav tm="0">
                                          <p:val>
                                            <p:fltVal val="0"/>
                                          </p:val>
                                        </p:tav>
                                        <p:tav tm="100000">
                                          <p:val>
                                            <p:fltVal val="90"/>
                                          </p:val>
                                        </p:tav>
                                      </p:tavLst>
                                    </p:anim>
                                    <p:animEffect transition="out" filter="fade">
                                      <p:cBhvr>
                                        <p:cTn id="50" dur="1000"/>
                                        <p:tgtEl>
                                          <p:spTgt spid="15"/>
                                        </p:tgtEl>
                                      </p:cBhvr>
                                    </p:animEffect>
                                    <p:set>
                                      <p:cBhvr>
                                        <p:cTn id="51"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E091326-912C-4FAE-A1FF-0A95DB134C8C}"/>
              </a:ext>
            </a:extLst>
          </p:cNvPr>
          <p:cNvSpPr txBox="1"/>
          <p:nvPr/>
        </p:nvSpPr>
        <p:spPr>
          <a:xfrm>
            <a:off x="5731614" y="1609355"/>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i="0" dirty="0">
                <a:solidFill>
                  <a:srgbClr val="000000"/>
                </a:solidFill>
                <a:effectLst/>
                <a:latin typeface="Times New Roman" panose="02020603050405020304" pitchFamily="18" charset="0"/>
                <a:cs typeface="Times New Roman" panose="02020603050405020304" pitchFamily="18" charset="0"/>
              </a:rPr>
              <a:t>18520329 - </a:t>
            </a:r>
            <a:r>
              <a:rPr lang="en-US" sz="2400" i="0" dirty="0" err="1">
                <a:solidFill>
                  <a:srgbClr val="000000"/>
                </a:solidFill>
                <a:effectLst/>
                <a:latin typeface="Times New Roman" panose="02020603050405020304" pitchFamily="18" charset="0"/>
                <a:cs typeface="Times New Roman" panose="02020603050405020304" pitchFamily="18" charset="0"/>
              </a:rPr>
              <a:t>Nguyễn</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Đỗ</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Tường</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Phát</a:t>
            </a:r>
            <a:endParaRPr lang="en-US" sz="2400" i="0" dirty="0">
              <a:solidFill>
                <a:srgbClr val="000000"/>
              </a:solidFill>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400" i="0" dirty="0">
                <a:solidFill>
                  <a:srgbClr val="000000"/>
                </a:solidFill>
                <a:effectLst/>
                <a:latin typeface="Times New Roman" panose="02020603050405020304" pitchFamily="18" charset="0"/>
                <a:cs typeface="Times New Roman" panose="02020603050405020304" pitchFamily="18" charset="0"/>
              </a:rPr>
              <a:t>18520753</a:t>
            </a:r>
            <a:r>
              <a:rPr lang="en-US" sz="2400" dirty="0">
                <a:solidFill>
                  <a:srgbClr val="000000"/>
                </a:solidFill>
                <a:latin typeface="Times New Roman" panose="02020603050405020304" pitchFamily="18" charset="0"/>
                <a:cs typeface="Times New Roman" panose="02020603050405020304" pitchFamily="18" charset="0"/>
              </a:rPr>
              <a:t> - </a:t>
            </a:r>
            <a:r>
              <a:rPr lang="en-US" sz="2400" i="0" dirty="0">
                <a:solidFill>
                  <a:srgbClr val="000000"/>
                </a:solidFill>
                <a:effectLst/>
                <a:latin typeface="Times New Roman" panose="02020603050405020304" pitchFamily="18" charset="0"/>
                <a:cs typeface="Times New Roman" panose="02020603050405020304" pitchFamily="18" charset="0"/>
              </a:rPr>
              <a:t>Trần Ninh Hiếu</a:t>
            </a:r>
            <a:endParaRPr lang="en-US" sz="2400" dirty="0">
              <a:solidFill>
                <a:srgbClr val="000000"/>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400" i="0" dirty="0">
                <a:solidFill>
                  <a:srgbClr val="000000"/>
                </a:solidFill>
                <a:effectLst/>
                <a:latin typeface="Times New Roman" panose="02020603050405020304" pitchFamily="18" charset="0"/>
                <a:cs typeface="Times New Roman" panose="02020603050405020304" pitchFamily="18" charset="0"/>
              </a:rPr>
              <a:t>18520412 - </a:t>
            </a:r>
            <a:r>
              <a:rPr lang="en-US" sz="2400" i="0" dirty="0" err="1">
                <a:solidFill>
                  <a:srgbClr val="000000"/>
                </a:solidFill>
                <a:effectLst/>
                <a:latin typeface="Times New Roman" panose="02020603050405020304" pitchFamily="18" charset="0"/>
                <a:cs typeface="Times New Roman" panose="02020603050405020304" pitchFamily="18" charset="0"/>
              </a:rPr>
              <a:t>Hoàng</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Văn</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Lộc</a:t>
            </a: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46" name="Tiêu đề 1">
            <a:extLst>
              <a:ext uri="{FF2B5EF4-FFF2-40B4-BE49-F238E27FC236}">
                <a16:creationId xmlns:a16="http://schemas.microsoft.com/office/drawing/2014/main" id="{6EBD5147-ED0E-44B3-8EAF-5C5D884254F3}"/>
              </a:ext>
            </a:extLst>
          </p:cNvPr>
          <p:cNvSpPr txBox="1">
            <a:spLocks/>
          </p:cNvSpPr>
          <p:nvPr/>
        </p:nvSpPr>
        <p:spPr>
          <a:xfrm>
            <a:off x="260311" y="255616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kern="1200" dirty="0" err="1">
                <a:solidFill>
                  <a:srgbClr val="000000"/>
                </a:solidFill>
                <a:latin typeface="Times New Roman" panose="02020603050405020304" pitchFamily="18" charset="0"/>
                <a:cs typeface="Times New Roman" panose="02020603050405020304" pitchFamily="18" charset="0"/>
              </a:rPr>
              <a:t>Thành</a:t>
            </a:r>
            <a:r>
              <a:rPr lang="en-US" sz="6000" b="1" kern="1200" dirty="0">
                <a:solidFill>
                  <a:srgbClr val="000000"/>
                </a:solidFill>
                <a:latin typeface="Times New Roman" panose="02020603050405020304" pitchFamily="18" charset="0"/>
                <a:cs typeface="Times New Roman" panose="02020603050405020304" pitchFamily="18" charset="0"/>
              </a:rPr>
              <a:t> </a:t>
            </a:r>
            <a:r>
              <a:rPr lang="en-US" sz="6000" b="1" kern="1200" dirty="0" err="1">
                <a:solidFill>
                  <a:srgbClr val="000000"/>
                </a:solidFill>
                <a:latin typeface="Times New Roman" panose="02020603050405020304" pitchFamily="18" charset="0"/>
                <a:cs typeface="Times New Roman" panose="02020603050405020304" pitchFamily="18" charset="0"/>
              </a:rPr>
              <a:t>viên</a:t>
            </a:r>
            <a:endParaRPr lang="en-US" sz="6000" b="1" kern="1200" dirty="0">
              <a:solidFill>
                <a:srgbClr val="000000"/>
              </a:solidFill>
              <a:latin typeface="Times New Roman" panose="02020603050405020304" pitchFamily="18" charset="0"/>
              <a:cs typeface="Times New Roman" panose="02020603050405020304" pitchFamily="18" charset="0"/>
            </a:endParaRPr>
          </a:p>
        </p:txBody>
      </p:sp>
      <p:sp>
        <p:nvSpPr>
          <p:cNvPr id="9" name="Slide Number Placeholder 4">
            <a:extLst>
              <a:ext uri="{FF2B5EF4-FFF2-40B4-BE49-F238E27FC236}">
                <a16:creationId xmlns:a16="http://schemas.microsoft.com/office/drawing/2014/main" id="{2BE83768-D65D-4BAF-ABBA-F4F254EA25B7}"/>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2</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5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anim calcmode="lin" valueType="num">
                                      <p:cBhvr>
                                        <p:cTn id="10" dur="500" fill="hold"/>
                                        <p:tgtEl>
                                          <p:spTgt spid="46"/>
                                        </p:tgtEl>
                                        <p:attrNameLst>
                                          <p:attrName>ppt_x</p:attrName>
                                        </p:attrNameLst>
                                      </p:cBhvr>
                                      <p:tavLst>
                                        <p:tav tm="0">
                                          <p:val>
                                            <p:fltVal val="0.5"/>
                                          </p:val>
                                        </p:tav>
                                        <p:tav tm="100000">
                                          <p:val>
                                            <p:strVal val="#ppt_x"/>
                                          </p:val>
                                        </p:tav>
                                      </p:tavLst>
                                    </p:anim>
                                    <p:anim calcmode="lin" valueType="num">
                                      <p:cBhvr>
                                        <p:cTn id="11" dur="500" fill="hold"/>
                                        <p:tgtEl>
                                          <p:spTgt spid="4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mo là gì?">
            <a:extLst>
              <a:ext uri="{FF2B5EF4-FFF2-40B4-BE49-F238E27FC236}">
                <a16:creationId xmlns:a16="http://schemas.microsoft.com/office/drawing/2014/main" id="{245A3170-A93E-4125-A374-38567CC51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2854"/>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C84F45AE-2CAC-4B02-BED5-D3A603094DDC}"/>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bg1"/>
                </a:solidFill>
                <a:highlight>
                  <a:srgbClr val="FFFF00"/>
                </a:highlight>
                <a:latin typeface="Times New Roman" panose="02020603050405020304" pitchFamily="18" charset="0"/>
                <a:cs typeface="Times New Roman" panose="02020603050405020304" pitchFamily="18" charset="0"/>
              </a:rPr>
              <a:t>20</a:t>
            </a:fld>
            <a:endParaRPr lang="en-US" sz="1600" dirty="0">
              <a:solidFill>
                <a:schemeClr val="bg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359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1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ACBF08-AB78-4C7C-81B6-5E37439E42A8}"/>
              </a:ext>
            </a:extLst>
          </p:cNvPr>
          <p:cNvSpPr txBox="1"/>
          <p:nvPr/>
        </p:nvSpPr>
        <p:spPr>
          <a:xfrm>
            <a:off x="0" y="0"/>
            <a:ext cx="12192000" cy="984885"/>
          </a:xfrm>
          <a:prstGeom prst="rect">
            <a:avLst/>
          </a:prstGeom>
          <a:noFill/>
        </p:spPr>
        <p:txBody>
          <a:bodyPr wrap="square">
            <a:spAutoFit/>
          </a:bodyPr>
          <a:lstStyle/>
          <a:p>
            <a:pPr lvl="0" algn="ctr"/>
            <a:r>
              <a:rPr lang="en-US" sz="5800" dirty="0" err="1">
                <a:latin typeface="Times New Roman" panose="02020603050405020304" pitchFamily="18" charset="0"/>
                <a:cs typeface="Times New Roman" panose="02020603050405020304" pitchFamily="18" charset="0"/>
              </a:rPr>
              <a:t>Tổng</a:t>
            </a:r>
            <a:r>
              <a:rPr lang="en-US" sz="5800" dirty="0">
                <a:latin typeface="Times New Roman" panose="02020603050405020304" pitchFamily="18" charset="0"/>
                <a:cs typeface="Times New Roman" panose="02020603050405020304" pitchFamily="18" charset="0"/>
              </a:rPr>
              <a:t> </a:t>
            </a:r>
            <a:r>
              <a:rPr lang="en-US" sz="5800" dirty="0" err="1">
                <a:latin typeface="Times New Roman" panose="02020603050405020304" pitchFamily="18" charset="0"/>
                <a:cs typeface="Times New Roman" panose="02020603050405020304" pitchFamily="18" charset="0"/>
              </a:rPr>
              <a:t>kết</a:t>
            </a:r>
            <a:r>
              <a:rPr lang="en-US" sz="5800"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0AC79A58-A8C9-43CC-B829-D3EB78DD8B26}"/>
              </a:ext>
            </a:extLst>
          </p:cNvPr>
          <p:cNvSpPr txBox="1"/>
          <p:nvPr/>
        </p:nvSpPr>
        <p:spPr>
          <a:xfrm>
            <a:off x="679829" y="899244"/>
            <a:ext cx="9754491" cy="3693319"/>
          </a:xfrm>
          <a:prstGeom prst="rect">
            <a:avLst/>
          </a:prstGeom>
          <a:noFill/>
        </p:spPr>
        <p:txBody>
          <a:bodyPr wrap="square">
            <a:spAutoFit/>
          </a:bodyPr>
          <a:lstStyle/>
          <a:p>
            <a:pPr marL="457200" indent="-457200">
              <a:buFontTx/>
              <a:buChar char="-"/>
            </a:pPr>
            <a:r>
              <a:rPr lang="en-US" sz="3000" dirty="0" err="1">
                <a:latin typeface="Times New Roman" panose="02020603050405020304" pitchFamily="18" charset="0"/>
                <a:cs typeface="Times New Roman" panose="02020603050405020304" pitchFamily="18" charset="0"/>
              </a:rPr>
              <a:t>Ưu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a:t>
            </a:r>
          </a:p>
          <a:p>
            <a:pPr marL="914400" lvl="1" indent="-457200">
              <a:buFontTx/>
              <a:buChar char="-"/>
            </a:pPr>
            <a:r>
              <a:rPr lang="vi-VN" dirty="0"/>
              <a:t>Trang web gần như có đầy đủ các trang mà website cần có.</a:t>
            </a:r>
          </a:p>
          <a:p>
            <a:pPr marL="914400" lvl="1" indent="-457200">
              <a:buFontTx/>
              <a:buChar char="-"/>
            </a:pPr>
            <a:r>
              <a:rPr lang="vi-VN" dirty="0"/>
              <a:t>Bố cục phân bổ khá hợp lí làm cho người dùng thấy dễ dàng trong việc lựa truyện tranh mà mình muốn đọc.</a:t>
            </a:r>
            <a:endParaRPr lang="en-US" sz="3000" dirty="0">
              <a:latin typeface="Times New Roman" panose="02020603050405020304" pitchFamily="18" charset="0"/>
              <a:cs typeface="Times New Roman" panose="02020603050405020304" pitchFamily="18" charset="0"/>
            </a:endParaRPr>
          </a:p>
          <a:p>
            <a:pPr marL="457200" indent="-457200">
              <a:buFontTx/>
              <a:buChar char="-"/>
            </a:pPr>
            <a:r>
              <a:rPr lang="en-US" sz="3000" dirty="0" err="1">
                <a:latin typeface="Times New Roman" panose="02020603050405020304" pitchFamily="18" charset="0"/>
                <a:cs typeface="Times New Roman" panose="02020603050405020304" pitchFamily="18" charset="0"/>
              </a:rPr>
              <a:t>Nhược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a:t>
            </a:r>
          </a:p>
          <a:p>
            <a:pPr marL="914400" lvl="1" indent="-457200">
              <a:buFontTx/>
              <a:buChar char="-"/>
            </a:pPr>
            <a:r>
              <a:rPr lang="vi-VN" dirty="0"/>
              <a:t>Có một số tương tác chưa được hoàn thiện theo như mục tiêu ban đầu đề ra.</a:t>
            </a:r>
          </a:p>
          <a:p>
            <a:pPr marL="914400" lvl="1" indent="-457200">
              <a:buFontTx/>
              <a:buChar char="-"/>
            </a:pPr>
            <a:r>
              <a:rPr lang="vi-VN" dirty="0"/>
              <a:t>Một số trang vẫn chưa có khi nhấn vào giao diện thể hiện trang đó, đây là thiếu sót do thời gian làm việc có hạn.</a:t>
            </a:r>
            <a:endParaRPr lang="en-US" sz="3000" dirty="0">
              <a:latin typeface="Times New Roman" panose="02020603050405020304" pitchFamily="18" charset="0"/>
              <a:cs typeface="Times New Roman" panose="02020603050405020304" pitchFamily="18" charset="0"/>
            </a:endParaRPr>
          </a:p>
          <a:p>
            <a:pPr marL="457200" indent="-457200">
              <a:buFontTx/>
              <a:buChar char="-"/>
            </a:pPr>
            <a:r>
              <a:rPr lang="en-US" sz="3000" dirty="0" err="1">
                <a:latin typeface="Times New Roman" panose="02020603050405020304" pitchFamily="18" charset="0"/>
                <a:cs typeface="Times New Roman" panose="02020603050405020304" pitchFamily="18" charset="0"/>
              </a:rPr>
              <a:t>Hướng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p>
          <a:p>
            <a:pPr marL="914400" lvl="1" indent="-457200">
              <a:buFontTx/>
              <a:buChar char="-"/>
            </a:pPr>
            <a:r>
              <a:rPr lang="vi-VN" dirty="0"/>
              <a:t>Hoàn thiện các tương tác theo như mục tiêu đã đề ra.</a:t>
            </a:r>
          </a:p>
          <a:p>
            <a:pPr marL="914400" lvl="1" indent="-457200">
              <a:buFontTx/>
              <a:buChar char="-"/>
            </a:pPr>
            <a:r>
              <a:rPr lang="vi-VN" dirty="0"/>
              <a:t>Cố gắng cập nhật thêm phần Back-end và Cơ sở dữ liệu cho trang web.</a:t>
            </a:r>
          </a:p>
        </p:txBody>
      </p:sp>
      <p:sp>
        <p:nvSpPr>
          <p:cNvPr id="9" name="Slide Number Placeholder 4">
            <a:extLst>
              <a:ext uri="{FF2B5EF4-FFF2-40B4-BE49-F238E27FC236}">
                <a16:creationId xmlns:a16="http://schemas.microsoft.com/office/drawing/2014/main" id="{09348945-9965-4A69-BB84-70D96AFEF390}"/>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21</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41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additive="base">
                                        <p:cTn id="1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 calcmode="lin" valueType="num">
                                      <p:cBhvr additive="base">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additive="base">
                                        <p:cTn id="4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 calcmode="lin" valueType="num">
                                      <p:cBhvr additive="base">
                                        <p:cTn id="4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 calcmode="lin" valueType="num">
                                      <p:cBhvr additive="base">
                                        <p:cTn id="5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
                                            <p:txEl>
                                              <p:pRg st="8" end="8"/>
                                            </p:txEl>
                                          </p:spTgt>
                                        </p:tgtEl>
                                        <p:attrNameLst>
                                          <p:attrName>style.visibility</p:attrName>
                                        </p:attrNameLst>
                                      </p:cBhvr>
                                      <p:to>
                                        <p:strVal val="visible"/>
                                      </p:to>
                                    </p:set>
                                    <p:anim calcmode="lin" valueType="num">
                                      <p:cBhvr additive="base">
                                        <p:cTn id="60"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ỏi đáp SEO - Tháng 09/2020 - Quang Silic">
            <a:extLst>
              <a:ext uri="{FF2B5EF4-FFF2-40B4-BE49-F238E27FC236}">
                <a16:creationId xmlns:a16="http://schemas.microsoft.com/office/drawing/2014/main" id="{14A6C12E-AAA9-4E97-AE38-E314E40C9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323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620DF8AA-2929-43FC-9E96-4AC3CA038056}"/>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22</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7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DC5B3-F1A0-40B2-AC9D-FE00BE13F4A1}"/>
              </a:ext>
            </a:extLst>
          </p:cNvPr>
          <p:cNvSpPr txBox="1"/>
          <p:nvPr/>
        </p:nvSpPr>
        <p:spPr>
          <a:xfrm>
            <a:off x="3048699" y="0"/>
            <a:ext cx="6094602" cy="1015663"/>
          </a:xfrm>
          <a:prstGeom prst="rect">
            <a:avLst/>
          </a:prstGeom>
          <a:noFill/>
        </p:spPr>
        <p:txBody>
          <a:bodyPr wrap="square">
            <a:spAutoFit/>
          </a:bodyPr>
          <a:lstStyle/>
          <a:p>
            <a:pPr algn="ctr"/>
            <a:r>
              <a:rPr lang="en-US" sz="6000" b="0" i="0" dirty="0" err="1">
                <a:effectLst/>
                <a:latin typeface="Times New Roman" panose="02020603050405020304" pitchFamily="18" charset="0"/>
                <a:cs typeface="Times New Roman" panose="02020603050405020304" pitchFamily="18" charset="0"/>
              </a:rPr>
              <a:t>Lí</a:t>
            </a:r>
            <a:r>
              <a:rPr lang="en-US" sz="6000" b="0" i="0" dirty="0">
                <a:effectLst/>
                <a:latin typeface="Times New Roman" panose="02020603050405020304" pitchFamily="18" charset="0"/>
                <a:cs typeface="Times New Roman" panose="02020603050405020304" pitchFamily="18" charset="0"/>
              </a:rPr>
              <a:t> do </a:t>
            </a:r>
            <a:r>
              <a:rPr lang="en-US" sz="6000" b="0" i="0" dirty="0" err="1">
                <a:effectLst/>
                <a:latin typeface="Times New Roman" panose="02020603050405020304" pitchFamily="18" charset="0"/>
                <a:cs typeface="Times New Roman" panose="02020603050405020304" pitchFamily="18" charset="0"/>
              </a:rPr>
              <a:t>chọn</a:t>
            </a:r>
            <a:r>
              <a:rPr lang="en-US" sz="6000" b="0" i="0" dirty="0">
                <a:effectLst/>
                <a:latin typeface="Times New Roman" panose="02020603050405020304" pitchFamily="18" charset="0"/>
                <a:cs typeface="Times New Roman" panose="02020603050405020304" pitchFamily="18" charset="0"/>
              </a:rPr>
              <a:t> </a:t>
            </a:r>
            <a:r>
              <a:rPr lang="en-US" sz="6000" b="0" i="0" dirty="0" err="1">
                <a:effectLst/>
                <a:latin typeface="Times New Roman" panose="02020603050405020304" pitchFamily="18" charset="0"/>
                <a:cs typeface="Times New Roman" panose="02020603050405020304" pitchFamily="18" charset="0"/>
              </a:rPr>
              <a:t>đề</a:t>
            </a:r>
            <a:r>
              <a:rPr lang="en-US" sz="6000" b="0" i="0" dirty="0">
                <a:effectLst/>
                <a:latin typeface="Times New Roman" panose="02020603050405020304" pitchFamily="18" charset="0"/>
                <a:cs typeface="Times New Roman" panose="02020603050405020304" pitchFamily="18" charset="0"/>
              </a:rPr>
              <a:t> </a:t>
            </a:r>
            <a:r>
              <a:rPr lang="en-US" sz="6000" b="0" i="0" dirty="0" err="1">
                <a:effectLst/>
                <a:latin typeface="Times New Roman" panose="02020603050405020304" pitchFamily="18" charset="0"/>
                <a:cs typeface="Times New Roman" panose="02020603050405020304" pitchFamily="18" charset="0"/>
              </a:rPr>
              <a:t>tài</a:t>
            </a:r>
            <a:endParaRPr lang="en-US" sz="6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7C86728-39F8-4330-883A-0D627357D799}"/>
              </a:ext>
            </a:extLst>
          </p:cNvPr>
          <p:cNvSpPr txBox="1"/>
          <p:nvPr/>
        </p:nvSpPr>
        <p:spPr>
          <a:xfrm>
            <a:off x="422572" y="1015663"/>
            <a:ext cx="10616268" cy="2677656"/>
          </a:xfrm>
          <a:prstGeom prst="rect">
            <a:avLst/>
          </a:prstGeom>
          <a:noFill/>
        </p:spPr>
        <p:txBody>
          <a:bodyPr wrap="square">
            <a:spAutoFit/>
          </a:bodyPr>
          <a:lstStyle/>
          <a:p>
            <a:pPr marL="285750" indent="-285750" algn="just">
              <a:buFontTx/>
              <a:buChar char="-"/>
            </a:pPr>
            <a:r>
              <a:rPr lang="vi-VN" sz="2400" dirty="0">
                <a:latin typeface="+mj-lt"/>
              </a:rPr>
              <a:t>Truyện tranh không chỉ là phương tiện để giải trí mà còn có thể được phục vụ cho mục đích giáo dục. Nó là món ăn, là người bạn tinh thần không thể thiếu đối với nhiều người, từ trẻ nhỏ đến người lớn, từ học sinh đến nhân viên văn phòng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chí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truyện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r>
              <a:rPr lang="en-US" sz="2400" dirty="0">
                <a:latin typeface="Times New Roman" panose="02020603050405020304" pitchFamily="18" charset="0"/>
                <a:cs typeface="Times New Roman" panose="02020603050405020304" pitchFamily="18" charset="0"/>
              </a:rPr>
              <a:t>.</a:t>
            </a:r>
          </a:p>
          <a:p>
            <a:pPr marL="285750" indent="-285750" algn="just">
              <a:buFontTx/>
              <a:buChar char="-"/>
            </a:pPr>
            <a:endParaRPr lang="en-US" sz="2400" dirty="0">
              <a:latin typeface="+mj-lt"/>
            </a:endParaRPr>
          </a:p>
        </p:txBody>
      </p:sp>
      <p:sp>
        <p:nvSpPr>
          <p:cNvPr id="5" name="Slide Number Placeholder 4">
            <a:extLst>
              <a:ext uri="{FF2B5EF4-FFF2-40B4-BE49-F238E27FC236}">
                <a16:creationId xmlns:a16="http://schemas.microsoft.com/office/drawing/2014/main" id="{A12FE3C9-3E9C-4866-8C69-F716B36ED68B}"/>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3</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1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TextBox 42">
            <a:extLst>
              <a:ext uri="{FF2B5EF4-FFF2-40B4-BE49-F238E27FC236}">
                <a16:creationId xmlns:a16="http://schemas.microsoft.com/office/drawing/2014/main" id="{CAD0B982-8979-4CBF-BAB1-0CE990E0927F}"/>
              </a:ext>
            </a:extLst>
          </p:cNvPr>
          <p:cNvSpPr txBox="1"/>
          <p:nvPr/>
        </p:nvSpPr>
        <p:spPr>
          <a:xfrm>
            <a:off x="-1021636" y="2570926"/>
            <a:ext cx="6094602" cy="1015663"/>
          </a:xfrm>
          <a:prstGeom prst="rect">
            <a:avLst/>
          </a:prstGeom>
          <a:noFill/>
        </p:spPr>
        <p:txBody>
          <a:bodyPr wrap="square">
            <a:spAutoFit/>
          </a:bodyPr>
          <a:lstStyle/>
          <a:p>
            <a:pPr algn="ctr"/>
            <a:r>
              <a:rPr lang="en-US" sz="6000" b="0" i="0" dirty="0" err="1">
                <a:effectLst/>
                <a:latin typeface="Times New Roman" panose="02020603050405020304" pitchFamily="18" charset="0"/>
                <a:cs typeface="Times New Roman" panose="02020603050405020304" pitchFamily="18" charset="0"/>
              </a:rPr>
              <a:t>Nội</a:t>
            </a:r>
            <a:r>
              <a:rPr lang="en-US" sz="6000" b="0" i="0" dirty="0">
                <a:effectLst/>
                <a:latin typeface="Times New Roman" panose="02020603050405020304" pitchFamily="18" charset="0"/>
                <a:cs typeface="Times New Roman" panose="02020603050405020304" pitchFamily="18" charset="0"/>
              </a:rPr>
              <a:t> dung</a:t>
            </a:r>
            <a:endParaRPr lang="en-US" sz="6000" dirty="0">
              <a:latin typeface="Times New Roman" panose="02020603050405020304" pitchFamily="18" charset="0"/>
              <a:cs typeface="Times New Roman" panose="02020603050405020304" pitchFamily="18" charset="0"/>
            </a:endParaRPr>
          </a:p>
        </p:txBody>
      </p:sp>
      <p:sp>
        <p:nvSpPr>
          <p:cNvPr id="3" name="Freeform: Shape 2">
            <a:extLst>
              <a:ext uri="{FF2B5EF4-FFF2-40B4-BE49-F238E27FC236}">
                <a16:creationId xmlns:a16="http://schemas.microsoft.com/office/drawing/2014/main" id="{98358EC5-7253-4767-B34E-D38B1F822382}"/>
              </a:ext>
            </a:extLst>
          </p:cNvPr>
          <p:cNvSpPr/>
          <p:nvPr/>
        </p:nvSpPr>
        <p:spPr>
          <a:xfrm>
            <a:off x="3944755" y="1324918"/>
            <a:ext cx="699410" cy="999157"/>
          </a:xfrm>
          <a:custGeom>
            <a:avLst/>
            <a:gdLst>
              <a:gd name="connsiteX0" fmla="*/ 0 w 999156"/>
              <a:gd name="connsiteY0" fmla="*/ 0 h 699409"/>
              <a:gd name="connsiteX1" fmla="*/ 649452 w 999156"/>
              <a:gd name="connsiteY1" fmla="*/ 0 h 699409"/>
              <a:gd name="connsiteX2" fmla="*/ 999156 w 999156"/>
              <a:gd name="connsiteY2" fmla="*/ 349705 h 699409"/>
              <a:gd name="connsiteX3" fmla="*/ 649452 w 999156"/>
              <a:gd name="connsiteY3" fmla="*/ 699409 h 699409"/>
              <a:gd name="connsiteX4" fmla="*/ 0 w 999156"/>
              <a:gd name="connsiteY4" fmla="*/ 699409 h 699409"/>
              <a:gd name="connsiteX5" fmla="*/ 349705 w 999156"/>
              <a:gd name="connsiteY5" fmla="*/ 349705 h 699409"/>
              <a:gd name="connsiteX6" fmla="*/ 0 w 999156"/>
              <a:gd name="connsiteY6" fmla="*/ 0 h 6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156" h="699409">
                <a:moveTo>
                  <a:pt x="999155" y="0"/>
                </a:moveTo>
                <a:lnTo>
                  <a:pt x="999155" y="454616"/>
                </a:lnTo>
                <a:lnTo>
                  <a:pt x="499577" y="699409"/>
                </a:lnTo>
                <a:lnTo>
                  <a:pt x="1" y="454616"/>
                </a:lnTo>
                <a:lnTo>
                  <a:pt x="1" y="0"/>
                </a:lnTo>
                <a:lnTo>
                  <a:pt x="499577" y="244794"/>
                </a:lnTo>
                <a:lnTo>
                  <a:pt x="9991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1" tIns="364946" rIns="15240" bIns="364944"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1</a:t>
            </a:r>
          </a:p>
        </p:txBody>
      </p:sp>
      <p:sp>
        <p:nvSpPr>
          <p:cNvPr id="4" name="Freeform: Shape 3">
            <a:extLst>
              <a:ext uri="{FF2B5EF4-FFF2-40B4-BE49-F238E27FC236}">
                <a16:creationId xmlns:a16="http://schemas.microsoft.com/office/drawing/2014/main" id="{C655DB02-06B6-4D56-9A1B-AB30DCE4FAF1}"/>
              </a:ext>
            </a:extLst>
          </p:cNvPr>
          <p:cNvSpPr/>
          <p:nvPr/>
        </p:nvSpPr>
        <p:spPr>
          <a:xfrm>
            <a:off x="4644164" y="1324919"/>
            <a:ext cx="7110509" cy="649794"/>
          </a:xfrm>
          <a:custGeom>
            <a:avLst/>
            <a:gdLst>
              <a:gd name="connsiteX0" fmla="*/ 108301 w 649793"/>
              <a:gd name="connsiteY0" fmla="*/ 0 h 7110508"/>
              <a:gd name="connsiteX1" fmla="*/ 541492 w 649793"/>
              <a:gd name="connsiteY1" fmla="*/ 0 h 7110508"/>
              <a:gd name="connsiteX2" fmla="*/ 649793 w 649793"/>
              <a:gd name="connsiteY2" fmla="*/ 108301 h 7110508"/>
              <a:gd name="connsiteX3" fmla="*/ 649793 w 649793"/>
              <a:gd name="connsiteY3" fmla="*/ 7110508 h 7110508"/>
              <a:gd name="connsiteX4" fmla="*/ 649793 w 649793"/>
              <a:gd name="connsiteY4" fmla="*/ 7110508 h 7110508"/>
              <a:gd name="connsiteX5" fmla="*/ 0 w 649793"/>
              <a:gd name="connsiteY5" fmla="*/ 7110508 h 7110508"/>
              <a:gd name="connsiteX6" fmla="*/ 0 w 649793"/>
              <a:gd name="connsiteY6" fmla="*/ 7110508 h 7110508"/>
              <a:gd name="connsiteX7" fmla="*/ 0 w 649793"/>
              <a:gd name="connsiteY7" fmla="*/ 108301 h 7110508"/>
              <a:gd name="connsiteX8" fmla="*/ 108301 w 649793"/>
              <a:gd name="connsiteY8" fmla="*/ 0 h 71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793" h="7110508">
                <a:moveTo>
                  <a:pt x="649793" y="1185112"/>
                </a:moveTo>
                <a:lnTo>
                  <a:pt x="649793" y="5925396"/>
                </a:lnTo>
                <a:cubicBezTo>
                  <a:pt x="649793" y="6579912"/>
                  <a:pt x="645362" y="7110503"/>
                  <a:pt x="639896" y="7110503"/>
                </a:cubicBezTo>
                <a:lnTo>
                  <a:pt x="0" y="7110503"/>
                </a:lnTo>
                <a:lnTo>
                  <a:pt x="0" y="7110503"/>
                </a:lnTo>
                <a:lnTo>
                  <a:pt x="0" y="5"/>
                </a:lnTo>
                <a:lnTo>
                  <a:pt x="0" y="5"/>
                </a:lnTo>
                <a:lnTo>
                  <a:pt x="639896" y="5"/>
                </a:lnTo>
                <a:cubicBezTo>
                  <a:pt x="645362" y="5"/>
                  <a:pt x="649793" y="530596"/>
                  <a:pt x="649793" y="118511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46960" rIns="46960" bIns="46961"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err="1">
                <a:latin typeface="Times New Roman" panose="02020603050405020304" pitchFamily="18" charset="0"/>
                <a:cs typeface="Times New Roman" panose="02020603050405020304" pitchFamily="18" charset="0"/>
              </a:rPr>
              <a:t>Các</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công</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nghệ</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đã</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sử</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dụng</a:t>
            </a:r>
            <a:endParaRPr lang="en-US" sz="2400" b="0" kern="1200" dirty="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1D77789E-8632-47A1-BEAC-C9CCDC8D33CE}"/>
              </a:ext>
            </a:extLst>
          </p:cNvPr>
          <p:cNvSpPr/>
          <p:nvPr/>
        </p:nvSpPr>
        <p:spPr>
          <a:xfrm>
            <a:off x="3944755" y="2205964"/>
            <a:ext cx="699410" cy="999157"/>
          </a:xfrm>
          <a:custGeom>
            <a:avLst/>
            <a:gdLst>
              <a:gd name="connsiteX0" fmla="*/ 0 w 999156"/>
              <a:gd name="connsiteY0" fmla="*/ 0 h 699409"/>
              <a:gd name="connsiteX1" fmla="*/ 649452 w 999156"/>
              <a:gd name="connsiteY1" fmla="*/ 0 h 699409"/>
              <a:gd name="connsiteX2" fmla="*/ 999156 w 999156"/>
              <a:gd name="connsiteY2" fmla="*/ 349705 h 699409"/>
              <a:gd name="connsiteX3" fmla="*/ 649452 w 999156"/>
              <a:gd name="connsiteY3" fmla="*/ 699409 h 699409"/>
              <a:gd name="connsiteX4" fmla="*/ 0 w 999156"/>
              <a:gd name="connsiteY4" fmla="*/ 699409 h 699409"/>
              <a:gd name="connsiteX5" fmla="*/ 349705 w 999156"/>
              <a:gd name="connsiteY5" fmla="*/ 349705 h 699409"/>
              <a:gd name="connsiteX6" fmla="*/ 0 w 999156"/>
              <a:gd name="connsiteY6" fmla="*/ 0 h 6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156" h="699409">
                <a:moveTo>
                  <a:pt x="999155" y="0"/>
                </a:moveTo>
                <a:lnTo>
                  <a:pt x="999155" y="454616"/>
                </a:lnTo>
                <a:lnTo>
                  <a:pt x="499577" y="699409"/>
                </a:lnTo>
                <a:lnTo>
                  <a:pt x="1" y="454616"/>
                </a:lnTo>
                <a:lnTo>
                  <a:pt x="1" y="0"/>
                </a:lnTo>
                <a:lnTo>
                  <a:pt x="499577" y="244794"/>
                </a:lnTo>
                <a:lnTo>
                  <a:pt x="9991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1" tIns="364946" rIns="15240" bIns="364944"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2</a:t>
            </a:r>
          </a:p>
        </p:txBody>
      </p:sp>
      <p:sp>
        <p:nvSpPr>
          <p:cNvPr id="6" name="Freeform: Shape 5">
            <a:extLst>
              <a:ext uri="{FF2B5EF4-FFF2-40B4-BE49-F238E27FC236}">
                <a16:creationId xmlns:a16="http://schemas.microsoft.com/office/drawing/2014/main" id="{933482C9-91D7-4560-877C-8AB4A034B4B8}"/>
              </a:ext>
            </a:extLst>
          </p:cNvPr>
          <p:cNvSpPr/>
          <p:nvPr/>
        </p:nvSpPr>
        <p:spPr>
          <a:xfrm>
            <a:off x="4644163" y="2205965"/>
            <a:ext cx="7110509" cy="649452"/>
          </a:xfrm>
          <a:custGeom>
            <a:avLst/>
            <a:gdLst>
              <a:gd name="connsiteX0" fmla="*/ 108244 w 649451"/>
              <a:gd name="connsiteY0" fmla="*/ 0 h 7110508"/>
              <a:gd name="connsiteX1" fmla="*/ 541207 w 649451"/>
              <a:gd name="connsiteY1" fmla="*/ 0 h 7110508"/>
              <a:gd name="connsiteX2" fmla="*/ 649451 w 649451"/>
              <a:gd name="connsiteY2" fmla="*/ 108244 h 7110508"/>
              <a:gd name="connsiteX3" fmla="*/ 649451 w 649451"/>
              <a:gd name="connsiteY3" fmla="*/ 7110508 h 7110508"/>
              <a:gd name="connsiteX4" fmla="*/ 649451 w 649451"/>
              <a:gd name="connsiteY4" fmla="*/ 7110508 h 7110508"/>
              <a:gd name="connsiteX5" fmla="*/ 0 w 649451"/>
              <a:gd name="connsiteY5" fmla="*/ 7110508 h 7110508"/>
              <a:gd name="connsiteX6" fmla="*/ 0 w 649451"/>
              <a:gd name="connsiteY6" fmla="*/ 7110508 h 7110508"/>
              <a:gd name="connsiteX7" fmla="*/ 0 w 649451"/>
              <a:gd name="connsiteY7" fmla="*/ 108244 h 7110508"/>
              <a:gd name="connsiteX8" fmla="*/ 108244 w 649451"/>
              <a:gd name="connsiteY8" fmla="*/ 0 h 71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451" h="7110508">
                <a:moveTo>
                  <a:pt x="649451" y="1185112"/>
                </a:moveTo>
                <a:lnTo>
                  <a:pt x="649451" y="5925396"/>
                </a:lnTo>
                <a:cubicBezTo>
                  <a:pt x="649451" y="6579918"/>
                  <a:pt x="645025" y="7110503"/>
                  <a:pt x="639564" y="7110503"/>
                </a:cubicBezTo>
                <a:lnTo>
                  <a:pt x="0" y="7110503"/>
                </a:lnTo>
                <a:lnTo>
                  <a:pt x="0" y="7110503"/>
                </a:lnTo>
                <a:lnTo>
                  <a:pt x="0" y="5"/>
                </a:lnTo>
                <a:lnTo>
                  <a:pt x="0" y="5"/>
                </a:lnTo>
                <a:lnTo>
                  <a:pt x="639564" y="5"/>
                </a:lnTo>
                <a:cubicBezTo>
                  <a:pt x="645025" y="5"/>
                  <a:pt x="649451" y="530590"/>
                  <a:pt x="649451" y="118511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46944" rIns="46944" bIns="46945"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a:latin typeface="Times New Roman" panose="02020603050405020304" pitchFamily="18" charset="0"/>
                <a:cs typeface="Times New Roman" panose="02020603050405020304" pitchFamily="18" charset="0"/>
              </a:rPr>
              <a:t>Giao </a:t>
            </a:r>
            <a:r>
              <a:rPr lang="en-US" sz="2400" b="0" kern="1200" dirty="0" err="1">
                <a:latin typeface="Times New Roman" panose="02020603050405020304" pitchFamily="18" charset="0"/>
                <a:cs typeface="Times New Roman" panose="02020603050405020304" pitchFamily="18" charset="0"/>
              </a:rPr>
              <a:t>diện</a:t>
            </a:r>
            <a:r>
              <a:rPr lang="en-US" sz="2400" b="0" kern="1200" dirty="0">
                <a:latin typeface="Times New Roman" panose="02020603050405020304" pitchFamily="18" charset="0"/>
                <a:cs typeface="Times New Roman" panose="02020603050405020304" pitchFamily="18" charset="0"/>
              </a:rPr>
              <a:t> website</a:t>
            </a:r>
          </a:p>
        </p:txBody>
      </p:sp>
      <p:sp>
        <p:nvSpPr>
          <p:cNvPr id="7" name="Freeform: Shape 6">
            <a:extLst>
              <a:ext uri="{FF2B5EF4-FFF2-40B4-BE49-F238E27FC236}">
                <a16:creationId xmlns:a16="http://schemas.microsoft.com/office/drawing/2014/main" id="{CF88BF2B-8FA5-4858-B32B-8A5CC018CC4C}"/>
              </a:ext>
            </a:extLst>
          </p:cNvPr>
          <p:cNvSpPr/>
          <p:nvPr/>
        </p:nvSpPr>
        <p:spPr>
          <a:xfrm>
            <a:off x="3944755" y="3087009"/>
            <a:ext cx="699410" cy="999157"/>
          </a:xfrm>
          <a:custGeom>
            <a:avLst/>
            <a:gdLst>
              <a:gd name="connsiteX0" fmla="*/ 0 w 999156"/>
              <a:gd name="connsiteY0" fmla="*/ 0 h 699409"/>
              <a:gd name="connsiteX1" fmla="*/ 649452 w 999156"/>
              <a:gd name="connsiteY1" fmla="*/ 0 h 699409"/>
              <a:gd name="connsiteX2" fmla="*/ 999156 w 999156"/>
              <a:gd name="connsiteY2" fmla="*/ 349705 h 699409"/>
              <a:gd name="connsiteX3" fmla="*/ 649452 w 999156"/>
              <a:gd name="connsiteY3" fmla="*/ 699409 h 699409"/>
              <a:gd name="connsiteX4" fmla="*/ 0 w 999156"/>
              <a:gd name="connsiteY4" fmla="*/ 699409 h 699409"/>
              <a:gd name="connsiteX5" fmla="*/ 349705 w 999156"/>
              <a:gd name="connsiteY5" fmla="*/ 349705 h 699409"/>
              <a:gd name="connsiteX6" fmla="*/ 0 w 999156"/>
              <a:gd name="connsiteY6" fmla="*/ 0 h 6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156" h="699409">
                <a:moveTo>
                  <a:pt x="999155" y="0"/>
                </a:moveTo>
                <a:lnTo>
                  <a:pt x="999155" y="454616"/>
                </a:lnTo>
                <a:lnTo>
                  <a:pt x="499577" y="699409"/>
                </a:lnTo>
                <a:lnTo>
                  <a:pt x="1" y="454616"/>
                </a:lnTo>
                <a:lnTo>
                  <a:pt x="1" y="0"/>
                </a:lnTo>
                <a:lnTo>
                  <a:pt x="499577" y="244794"/>
                </a:lnTo>
                <a:lnTo>
                  <a:pt x="9991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1" tIns="364946" rIns="15240" bIns="364944"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3</a:t>
            </a:r>
          </a:p>
        </p:txBody>
      </p:sp>
      <p:sp>
        <p:nvSpPr>
          <p:cNvPr id="8" name="Freeform: Shape 7">
            <a:extLst>
              <a:ext uri="{FF2B5EF4-FFF2-40B4-BE49-F238E27FC236}">
                <a16:creationId xmlns:a16="http://schemas.microsoft.com/office/drawing/2014/main" id="{1BED3F8C-08CA-4F7A-B6B4-D16BF9C8A0B8}"/>
              </a:ext>
            </a:extLst>
          </p:cNvPr>
          <p:cNvSpPr/>
          <p:nvPr/>
        </p:nvSpPr>
        <p:spPr>
          <a:xfrm>
            <a:off x="4644163" y="3087010"/>
            <a:ext cx="7110509" cy="649452"/>
          </a:xfrm>
          <a:custGeom>
            <a:avLst/>
            <a:gdLst>
              <a:gd name="connsiteX0" fmla="*/ 108244 w 649451"/>
              <a:gd name="connsiteY0" fmla="*/ 0 h 7110508"/>
              <a:gd name="connsiteX1" fmla="*/ 541207 w 649451"/>
              <a:gd name="connsiteY1" fmla="*/ 0 h 7110508"/>
              <a:gd name="connsiteX2" fmla="*/ 649451 w 649451"/>
              <a:gd name="connsiteY2" fmla="*/ 108244 h 7110508"/>
              <a:gd name="connsiteX3" fmla="*/ 649451 w 649451"/>
              <a:gd name="connsiteY3" fmla="*/ 7110508 h 7110508"/>
              <a:gd name="connsiteX4" fmla="*/ 649451 w 649451"/>
              <a:gd name="connsiteY4" fmla="*/ 7110508 h 7110508"/>
              <a:gd name="connsiteX5" fmla="*/ 0 w 649451"/>
              <a:gd name="connsiteY5" fmla="*/ 7110508 h 7110508"/>
              <a:gd name="connsiteX6" fmla="*/ 0 w 649451"/>
              <a:gd name="connsiteY6" fmla="*/ 7110508 h 7110508"/>
              <a:gd name="connsiteX7" fmla="*/ 0 w 649451"/>
              <a:gd name="connsiteY7" fmla="*/ 108244 h 7110508"/>
              <a:gd name="connsiteX8" fmla="*/ 108244 w 649451"/>
              <a:gd name="connsiteY8" fmla="*/ 0 h 71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451" h="7110508">
                <a:moveTo>
                  <a:pt x="649451" y="1185112"/>
                </a:moveTo>
                <a:lnTo>
                  <a:pt x="649451" y="5925396"/>
                </a:lnTo>
                <a:cubicBezTo>
                  <a:pt x="649451" y="6579918"/>
                  <a:pt x="645025" y="7110503"/>
                  <a:pt x="639564" y="7110503"/>
                </a:cubicBezTo>
                <a:lnTo>
                  <a:pt x="0" y="7110503"/>
                </a:lnTo>
                <a:lnTo>
                  <a:pt x="0" y="7110503"/>
                </a:lnTo>
                <a:lnTo>
                  <a:pt x="0" y="5"/>
                </a:lnTo>
                <a:lnTo>
                  <a:pt x="0" y="5"/>
                </a:lnTo>
                <a:lnTo>
                  <a:pt x="639564" y="5"/>
                </a:lnTo>
                <a:cubicBezTo>
                  <a:pt x="645025" y="5"/>
                  <a:pt x="649451" y="530590"/>
                  <a:pt x="649451" y="118511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46944" rIns="46944" bIns="46945"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err="1">
                <a:latin typeface="Times New Roman" panose="02020603050405020304" pitchFamily="18" charset="0"/>
                <a:cs typeface="Times New Roman" panose="02020603050405020304" pitchFamily="18" charset="0"/>
              </a:rPr>
              <a:t>Các</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chức</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năng</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đặc</a:t>
            </a:r>
            <a:r>
              <a:rPr lang="en-US" sz="2400" b="0" kern="1200" dirty="0">
                <a:latin typeface="Times New Roman" panose="02020603050405020304" pitchFamily="18" charset="0"/>
                <a:cs typeface="Times New Roman" panose="02020603050405020304" pitchFamily="18" charset="0"/>
              </a:rPr>
              <a:t> </a:t>
            </a:r>
            <a:r>
              <a:rPr lang="en-US" sz="2400" b="0" kern="1200" dirty="0" err="1">
                <a:latin typeface="Times New Roman" panose="02020603050405020304" pitchFamily="18" charset="0"/>
                <a:cs typeface="Times New Roman" panose="02020603050405020304" pitchFamily="18" charset="0"/>
              </a:rPr>
              <a:t>biệt</a:t>
            </a:r>
            <a:endParaRPr lang="en-US" sz="2400" b="0" kern="1200" dirty="0">
              <a:latin typeface="Times New Roman" panose="02020603050405020304" pitchFamily="18" charset="0"/>
              <a:cs typeface="Times New Roman" panose="02020603050405020304" pitchFamily="18" charset="0"/>
            </a:endParaRPr>
          </a:p>
        </p:txBody>
      </p:sp>
      <p:sp>
        <p:nvSpPr>
          <p:cNvPr id="9" name="Freeform: Shape 8">
            <a:extLst>
              <a:ext uri="{FF2B5EF4-FFF2-40B4-BE49-F238E27FC236}">
                <a16:creationId xmlns:a16="http://schemas.microsoft.com/office/drawing/2014/main" id="{E6B1AABC-64CB-4C69-82DD-A41AC55ADE2B}"/>
              </a:ext>
            </a:extLst>
          </p:cNvPr>
          <p:cNvSpPr/>
          <p:nvPr/>
        </p:nvSpPr>
        <p:spPr>
          <a:xfrm>
            <a:off x="3944755" y="3968055"/>
            <a:ext cx="699410" cy="999157"/>
          </a:xfrm>
          <a:custGeom>
            <a:avLst/>
            <a:gdLst>
              <a:gd name="connsiteX0" fmla="*/ 0 w 999156"/>
              <a:gd name="connsiteY0" fmla="*/ 0 h 699409"/>
              <a:gd name="connsiteX1" fmla="*/ 649452 w 999156"/>
              <a:gd name="connsiteY1" fmla="*/ 0 h 699409"/>
              <a:gd name="connsiteX2" fmla="*/ 999156 w 999156"/>
              <a:gd name="connsiteY2" fmla="*/ 349705 h 699409"/>
              <a:gd name="connsiteX3" fmla="*/ 649452 w 999156"/>
              <a:gd name="connsiteY3" fmla="*/ 699409 h 699409"/>
              <a:gd name="connsiteX4" fmla="*/ 0 w 999156"/>
              <a:gd name="connsiteY4" fmla="*/ 699409 h 699409"/>
              <a:gd name="connsiteX5" fmla="*/ 349705 w 999156"/>
              <a:gd name="connsiteY5" fmla="*/ 349705 h 699409"/>
              <a:gd name="connsiteX6" fmla="*/ 0 w 999156"/>
              <a:gd name="connsiteY6" fmla="*/ 0 h 6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156" h="699409">
                <a:moveTo>
                  <a:pt x="999155" y="0"/>
                </a:moveTo>
                <a:lnTo>
                  <a:pt x="999155" y="454616"/>
                </a:lnTo>
                <a:lnTo>
                  <a:pt x="499577" y="699409"/>
                </a:lnTo>
                <a:lnTo>
                  <a:pt x="1" y="454616"/>
                </a:lnTo>
                <a:lnTo>
                  <a:pt x="1" y="0"/>
                </a:lnTo>
                <a:lnTo>
                  <a:pt x="499577" y="244794"/>
                </a:lnTo>
                <a:lnTo>
                  <a:pt x="9991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1" tIns="364946" rIns="15240" bIns="364944"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4</a:t>
            </a:r>
          </a:p>
        </p:txBody>
      </p:sp>
      <p:sp>
        <p:nvSpPr>
          <p:cNvPr id="10" name="Freeform: Shape 9">
            <a:extLst>
              <a:ext uri="{FF2B5EF4-FFF2-40B4-BE49-F238E27FC236}">
                <a16:creationId xmlns:a16="http://schemas.microsoft.com/office/drawing/2014/main" id="{E0B88CE2-4360-45DB-B5C3-796099E0AE6B}"/>
              </a:ext>
            </a:extLst>
          </p:cNvPr>
          <p:cNvSpPr/>
          <p:nvPr/>
        </p:nvSpPr>
        <p:spPr>
          <a:xfrm>
            <a:off x="4644163" y="3968056"/>
            <a:ext cx="7110509" cy="649452"/>
          </a:xfrm>
          <a:custGeom>
            <a:avLst/>
            <a:gdLst>
              <a:gd name="connsiteX0" fmla="*/ 108244 w 649451"/>
              <a:gd name="connsiteY0" fmla="*/ 0 h 7110508"/>
              <a:gd name="connsiteX1" fmla="*/ 541207 w 649451"/>
              <a:gd name="connsiteY1" fmla="*/ 0 h 7110508"/>
              <a:gd name="connsiteX2" fmla="*/ 649451 w 649451"/>
              <a:gd name="connsiteY2" fmla="*/ 108244 h 7110508"/>
              <a:gd name="connsiteX3" fmla="*/ 649451 w 649451"/>
              <a:gd name="connsiteY3" fmla="*/ 7110508 h 7110508"/>
              <a:gd name="connsiteX4" fmla="*/ 649451 w 649451"/>
              <a:gd name="connsiteY4" fmla="*/ 7110508 h 7110508"/>
              <a:gd name="connsiteX5" fmla="*/ 0 w 649451"/>
              <a:gd name="connsiteY5" fmla="*/ 7110508 h 7110508"/>
              <a:gd name="connsiteX6" fmla="*/ 0 w 649451"/>
              <a:gd name="connsiteY6" fmla="*/ 7110508 h 7110508"/>
              <a:gd name="connsiteX7" fmla="*/ 0 w 649451"/>
              <a:gd name="connsiteY7" fmla="*/ 108244 h 7110508"/>
              <a:gd name="connsiteX8" fmla="*/ 108244 w 649451"/>
              <a:gd name="connsiteY8" fmla="*/ 0 h 71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451" h="7110508">
                <a:moveTo>
                  <a:pt x="649451" y="1185112"/>
                </a:moveTo>
                <a:lnTo>
                  <a:pt x="649451" y="5925396"/>
                </a:lnTo>
                <a:cubicBezTo>
                  <a:pt x="649451" y="6579918"/>
                  <a:pt x="645025" y="7110503"/>
                  <a:pt x="639564" y="7110503"/>
                </a:cubicBezTo>
                <a:lnTo>
                  <a:pt x="0" y="7110503"/>
                </a:lnTo>
                <a:lnTo>
                  <a:pt x="0" y="7110503"/>
                </a:lnTo>
                <a:lnTo>
                  <a:pt x="0" y="5"/>
                </a:lnTo>
                <a:lnTo>
                  <a:pt x="0" y="5"/>
                </a:lnTo>
                <a:lnTo>
                  <a:pt x="639564" y="5"/>
                </a:lnTo>
                <a:cubicBezTo>
                  <a:pt x="645025" y="5"/>
                  <a:pt x="649451" y="530590"/>
                  <a:pt x="649451" y="118511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46944" rIns="46944" bIns="46945"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a:latin typeface="Times New Roman" panose="02020603050405020304" pitchFamily="18" charset="0"/>
                <a:cs typeface="Times New Roman" panose="02020603050405020304" pitchFamily="18" charset="0"/>
              </a:rPr>
              <a:t>Demo</a:t>
            </a:r>
          </a:p>
        </p:txBody>
      </p:sp>
      <p:sp>
        <p:nvSpPr>
          <p:cNvPr id="11" name="Freeform: Shape 10">
            <a:extLst>
              <a:ext uri="{FF2B5EF4-FFF2-40B4-BE49-F238E27FC236}">
                <a16:creationId xmlns:a16="http://schemas.microsoft.com/office/drawing/2014/main" id="{BEAE4D74-7A68-4652-8FA8-3A837C85BDAF}"/>
              </a:ext>
            </a:extLst>
          </p:cNvPr>
          <p:cNvSpPr/>
          <p:nvPr/>
        </p:nvSpPr>
        <p:spPr>
          <a:xfrm>
            <a:off x="3944755" y="4849101"/>
            <a:ext cx="699410" cy="999157"/>
          </a:xfrm>
          <a:custGeom>
            <a:avLst/>
            <a:gdLst>
              <a:gd name="connsiteX0" fmla="*/ 0 w 999156"/>
              <a:gd name="connsiteY0" fmla="*/ 0 h 699409"/>
              <a:gd name="connsiteX1" fmla="*/ 649452 w 999156"/>
              <a:gd name="connsiteY1" fmla="*/ 0 h 699409"/>
              <a:gd name="connsiteX2" fmla="*/ 999156 w 999156"/>
              <a:gd name="connsiteY2" fmla="*/ 349705 h 699409"/>
              <a:gd name="connsiteX3" fmla="*/ 649452 w 999156"/>
              <a:gd name="connsiteY3" fmla="*/ 699409 h 699409"/>
              <a:gd name="connsiteX4" fmla="*/ 0 w 999156"/>
              <a:gd name="connsiteY4" fmla="*/ 699409 h 699409"/>
              <a:gd name="connsiteX5" fmla="*/ 349705 w 999156"/>
              <a:gd name="connsiteY5" fmla="*/ 349705 h 699409"/>
              <a:gd name="connsiteX6" fmla="*/ 0 w 999156"/>
              <a:gd name="connsiteY6" fmla="*/ 0 h 6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156" h="699409">
                <a:moveTo>
                  <a:pt x="999155" y="0"/>
                </a:moveTo>
                <a:lnTo>
                  <a:pt x="999155" y="454616"/>
                </a:lnTo>
                <a:lnTo>
                  <a:pt x="499577" y="699409"/>
                </a:lnTo>
                <a:lnTo>
                  <a:pt x="1" y="454616"/>
                </a:lnTo>
                <a:lnTo>
                  <a:pt x="1" y="0"/>
                </a:lnTo>
                <a:lnTo>
                  <a:pt x="499577" y="244794"/>
                </a:lnTo>
                <a:lnTo>
                  <a:pt x="9991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1" tIns="364946" rIns="15240" bIns="364944"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5</a:t>
            </a:r>
          </a:p>
        </p:txBody>
      </p:sp>
      <p:sp>
        <p:nvSpPr>
          <p:cNvPr id="12" name="Freeform: Shape 11">
            <a:extLst>
              <a:ext uri="{FF2B5EF4-FFF2-40B4-BE49-F238E27FC236}">
                <a16:creationId xmlns:a16="http://schemas.microsoft.com/office/drawing/2014/main" id="{9E32D12B-21F2-4BB6-A81B-0894A544956B}"/>
              </a:ext>
            </a:extLst>
          </p:cNvPr>
          <p:cNvSpPr/>
          <p:nvPr/>
        </p:nvSpPr>
        <p:spPr>
          <a:xfrm>
            <a:off x="4644163" y="4849101"/>
            <a:ext cx="7110509" cy="649452"/>
          </a:xfrm>
          <a:custGeom>
            <a:avLst/>
            <a:gdLst>
              <a:gd name="connsiteX0" fmla="*/ 108244 w 649451"/>
              <a:gd name="connsiteY0" fmla="*/ 0 h 7110508"/>
              <a:gd name="connsiteX1" fmla="*/ 541207 w 649451"/>
              <a:gd name="connsiteY1" fmla="*/ 0 h 7110508"/>
              <a:gd name="connsiteX2" fmla="*/ 649451 w 649451"/>
              <a:gd name="connsiteY2" fmla="*/ 108244 h 7110508"/>
              <a:gd name="connsiteX3" fmla="*/ 649451 w 649451"/>
              <a:gd name="connsiteY3" fmla="*/ 7110508 h 7110508"/>
              <a:gd name="connsiteX4" fmla="*/ 649451 w 649451"/>
              <a:gd name="connsiteY4" fmla="*/ 7110508 h 7110508"/>
              <a:gd name="connsiteX5" fmla="*/ 0 w 649451"/>
              <a:gd name="connsiteY5" fmla="*/ 7110508 h 7110508"/>
              <a:gd name="connsiteX6" fmla="*/ 0 w 649451"/>
              <a:gd name="connsiteY6" fmla="*/ 7110508 h 7110508"/>
              <a:gd name="connsiteX7" fmla="*/ 0 w 649451"/>
              <a:gd name="connsiteY7" fmla="*/ 108244 h 7110508"/>
              <a:gd name="connsiteX8" fmla="*/ 108244 w 649451"/>
              <a:gd name="connsiteY8" fmla="*/ 0 h 71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451" h="7110508">
                <a:moveTo>
                  <a:pt x="649451" y="1185112"/>
                </a:moveTo>
                <a:lnTo>
                  <a:pt x="649451" y="5925396"/>
                </a:lnTo>
                <a:cubicBezTo>
                  <a:pt x="649451" y="6579918"/>
                  <a:pt x="645025" y="7110503"/>
                  <a:pt x="639564" y="7110503"/>
                </a:cubicBezTo>
                <a:lnTo>
                  <a:pt x="0" y="7110503"/>
                </a:lnTo>
                <a:lnTo>
                  <a:pt x="0" y="7110503"/>
                </a:lnTo>
                <a:lnTo>
                  <a:pt x="0" y="5"/>
                </a:lnTo>
                <a:lnTo>
                  <a:pt x="0" y="5"/>
                </a:lnTo>
                <a:lnTo>
                  <a:pt x="639564" y="5"/>
                </a:lnTo>
                <a:cubicBezTo>
                  <a:pt x="645025" y="5"/>
                  <a:pt x="649451" y="530590"/>
                  <a:pt x="649451" y="118511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46944" rIns="46944" bIns="4694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latin typeface="Times New Roman" panose="02020603050405020304" pitchFamily="18" charset="0"/>
                <a:cs typeface="Times New Roman" panose="02020603050405020304" pitchFamily="18" charset="0"/>
              </a:rPr>
              <a:t>Tổng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kết</a:t>
            </a:r>
            <a:r>
              <a:rPr lang="en-US" sz="2400" kern="1200" dirty="0">
                <a:latin typeface="Times New Roman" panose="02020603050405020304" pitchFamily="18" charset="0"/>
                <a:cs typeface="Times New Roman" panose="02020603050405020304" pitchFamily="18" charset="0"/>
              </a:rPr>
              <a:t> </a:t>
            </a:r>
          </a:p>
        </p:txBody>
      </p:sp>
      <p:sp>
        <p:nvSpPr>
          <p:cNvPr id="19" name="Slide Number Placeholder 4">
            <a:extLst>
              <a:ext uri="{FF2B5EF4-FFF2-40B4-BE49-F238E27FC236}">
                <a16:creationId xmlns:a16="http://schemas.microsoft.com/office/drawing/2014/main" id="{2B84EBA3-A7CC-47FA-9D08-07A2AE71AA54}"/>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4</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82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1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1+#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Do html5, css3, javascript, jquery and ajax or fix issue within 24 hours by  Ahmadsardar">
            <a:extLst>
              <a:ext uri="{FF2B5EF4-FFF2-40B4-BE49-F238E27FC236}">
                <a16:creationId xmlns:a16="http://schemas.microsoft.com/office/drawing/2014/main" id="{0FF376A1-9AAB-42F7-9BCA-5CAD489C2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387" y="1115120"/>
            <a:ext cx="7599225" cy="52412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8DE74E7-6F00-4ED0-8728-66BEFB4E7FF6}"/>
              </a:ext>
            </a:extLst>
          </p:cNvPr>
          <p:cNvSpPr txBox="1"/>
          <p:nvPr/>
        </p:nvSpPr>
        <p:spPr>
          <a:xfrm>
            <a:off x="0" y="0"/>
            <a:ext cx="12192000" cy="1015663"/>
          </a:xfrm>
          <a:prstGeom prst="rect">
            <a:avLst/>
          </a:prstGeom>
          <a:noFill/>
        </p:spPr>
        <p:txBody>
          <a:bodyPr wrap="square">
            <a:spAutoFit/>
          </a:bodyPr>
          <a:lstStyle/>
          <a:p>
            <a:pPr lvl="0" algn="ctr"/>
            <a:r>
              <a:rPr lang="en-US" sz="6000" b="0" dirty="0" err="1">
                <a:latin typeface="Times New Roman" panose="02020603050405020304" pitchFamily="18" charset="0"/>
                <a:cs typeface="Times New Roman" panose="02020603050405020304" pitchFamily="18" charset="0"/>
              </a:rPr>
              <a:t>Các</a:t>
            </a:r>
            <a:r>
              <a:rPr lang="en-US" sz="6000" b="0" dirty="0">
                <a:latin typeface="Times New Roman" panose="02020603050405020304" pitchFamily="18" charset="0"/>
                <a:cs typeface="Times New Roman" panose="02020603050405020304" pitchFamily="18" charset="0"/>
              </a:rPr>
              <a:t> </a:t>
            </a:r>
            <a:r>
              <a:rPr lang="en-US" sz="6000" b="0" dirty="0" err="1">
                <a:latin typeface="Times New Roman" panose="02020603050405020304" pitchFamily="18" charset="0"/>
                <a:cs typeface="Times New Roman" panose="02020603050405020304" pitchFamily="18" charset="0"/>
              </a:rPr>
              <a:t>công</a:t>
            </a:r>
            <a:r>
              <a:rPr lang="en-US" sz="6000" b="0" dirty="0">
                <a:latin typeface="Times New Roman" panose="02020603050405020304" pitchFamily="18" charset="0"/>
                <a:cs typeface="Times New Roman" panose="02020603050405020304" pitchFamily="18" charset="0"/>
              </a:rPr>
              <a:t> </a:t>
            </a:r>
            <a:r>
              <a:rPr lang="en-US" sz="6000" b="0" dirty="0" err="1">
                <a:latin typeface="Times New Roman" panose="02020603050405020304" pitchFamily="18" charset="0"/>
                <a:cs typeface="Times New Roman" panose="02020603050405020304" pitchFamily="18" charset="0"/>
              </a:rPr>
              <a:t>nghệ</a:t>
            </a:r>
            <a:r>
              <a:rPr lang="en-US" sz="6000" b="0" dirty="0">
                <a:latin typeface="Times New Roman" panose="02020603050405020304" pitchFamily="18" charset="0"/>
                <a:cs typeface="Times New Roman" panose="02020603050405020304" pitchFamily="18" charset="0"/>
              </a:rPr>
              <a:t> </a:t>
            </a:r>
            <a:r>
              <a:rPr lang="en-US" sz="6000" b="0" dirty="0" err="1">
                <a:latin typeface="Times New Roman" panose="02020603050405020304" pitchFamily="18" charset="0"/>
                <a:cs typeface="Times New Roman" panose="02020603050405020304" pitchFamily="18" charset="0"/>
              </a:rPr>
              <a:t>được</a:t>
            </a:r>
            <a:r>
              <a:rPr lang="en-US" sz="6000" b="0" dirty="0">
                <a:latin typeface="Times New Roman" panose="02020603050405020304" pitchFamily="18" charset="0"/>
                <a:cs typeface="Times New Roman" panose="02020603050405020304" pitchFamily="18" charset="0"/>
              </a:rPr>
              <a:t> </a:t>
            </a:r>
            <a:r>
              <a:rPr lang="en-US" sz="6000" b="0" dirty="0" err="1">
                <a:latin typeface="Times New Roman" panose="02020603050405020304" pitchFamily="18" charset="0"/>
                <a:cs typeface="Times New Roman" panose="02020603050405020304" pitchFamily="18" charset="0"/>
              </a:rPr>
              <a:t>sử</a:t>
            </a:r>
            <a:r>
              <a:rPr lang="en-US" sz="6000" b="0" dirty="0">
                <a:latin typeface="Times New Roman" panose="02020603050405020304" pitchFamily="18" charset="0"/>
                <a:cs typeface="Times New Roman" panose="02020603050405020304" pitchFamily="18" charset="0"/>
              </a:rPr>
              <a:t> </a:t>
            </a:r>
            <a:r>
              <a:rPr lang="en-US" sz="6000" b="0" dirty="0" err="1">
                <a:latin typeface="Times New Roman" panose="02020603050405020304" pitchFamily="18" charset="0"/>
                <a:cs typeface="Times New Roman" panose="02020603050405020304" pitchFamily="18" charset="0"/>
              </a:rPr>
              <a:t>dụng</a:t>
            </a:r>
            <a:endParaRPr lang="en-US" sz="6000" b="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7614C0F-6707-4D26-AC93-F5F166433378}"/>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5</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8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068E141-6ECF-4A99-AB94-782C7DC62E88}"/>
              </a:ext>
            </a:extLst>
          </p:cNvPr>
          <p:cNvPicPr>
            <a:picLocks noChangeAspect="1"/>
          </p:cNvPicPr>
          <p:nvPr/>
        </p:nvPicPr>
        <p:blipFill rotWithShape="1">
          <a:blip r:embed="rId2"/>
          <a:srcRect t="1718" r="-1" b="-1"/>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42"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72" name="Picture 6" descr="HTML là gì? Tại sao nên dùng HTML5? - All Laravel">
            <a:extLst>
              <a:ext uri="{FF2B5EF4-FFF2-40B4-BE49-F238E27FC236}">
                <a16:creationId xmlns:a16="http://schemas.microsoft.com/office/drawing/2014/main" id="{4A247A40-F0FA-47FF-BE06-9AAB614A9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0" y="323304"/>
            <a:ext cx="3842435" cy="3842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S - Wikipedia">
            <a:extLst>
              <a:ext uri="{FF2B5EF4-FFF2-40B4-BE49-F238E27FC236}">
                <a16:creationId xmlns:a16="http://schemas.microsoft.com/office/drawing/2014/main" id="{72E8AACB-7A23-4E7F-BC13-247A9AC3B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96" y="283439"/>
            <a:ext cx="2744182" cy="387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247BF6D-0EEC-4256-815D-81C88D49F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87" y="275440"/>
            <a:ext cx="2755520" cy="38876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etrás de la página web: jQuery - CurioTek">
            <a:extLst>
              <a:ext uri="{FF2B5EF4-FFF2-40B4-BE49-F238E27FC236}">
                <a16:creationId xmlns:a16="http://schemas.microsoft.com/office/drawing/2014/main" id="{937EEEAC-FFD1-42E0-8155-1E5826BE7C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337" y="290207"/>
            <a:ext cx="5262663" cy="263133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C9CBAF3A-1A0A-45CC-8477-94711D641714}"/>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6</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5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2"/>
                                        </p:tgtEl>
                                        <p:attrNameLst>
                                          <p:attrName>ppt_w</p:attrName>
                                        </p:attrNameLst>
                                      </p:cBhvr>
                                      <p:tavLst>
                                        <p:tav tm="0">
                                          <p:val>
                                            <p:strVal val="ppt_w"/>
                                          </p:val>
                                        </p:tav>
                                        <p:tav tm="100000">
                                          <p:val>
                                            <p:fltVal val="0"/>
                                          </p:val>
                                        </p:tav>
                                      </p:tavLst>
                                    </p:anim>
                                    <p:anim calcmode="lin" valueType="num">
                                      <p:cBhvr>
                                        <p:cTn id="14" dur="500"/>
                                        <p:tgtEl>
                                          <p:spTgt spid="72"/>
                                        </p:tgtEl>
                                        <p:attrNameLst>
                                          <p:attrName>ppt_h</p:attrName>
                                        </p:attrNameLst>
                                      </p:cBhvr>
                                      <p:tavLst>
                                        <p:tav tm="0">
                                          <p:val>
                                            <p:strVal val="ppt_h"/>
                                          </p:val>
                                        </p:tav>
                                        <p:tav tm="100000">
                                          <p:val>
                                            <p:fltVal val="0"/>
                                          </p:val>
                                        </p:tav>
                                      </p:tavLst>
                                    </p:anim>
                                    <p:animEffect transition="out" filter="fade">
                                      <p:cBhvr>
                                        <p:cTn id="15" dur="500"/>
                                        <p:tgtEl>
                                          <p:spTgt spid="72"/>
                                        </p:tgtEl>
                                      </p:cBhvr>
                                    </p:animEffect>
                                    <p:set>
                                      <p:cBhvr>
                                        <p:cTn id="16" dur="1" fill="hold">
                                          <p:stCondLst>
                                            <p:cond delay="499"/>
                                          </p:stCondLst>
                                        </p:cTn>
                                        <p:tgtEl>
                                          <p:spTgt spid="72"/>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8"/>
                                        </p:tgtEl>
                                        <p:attrNameLst>
                                          <p:attrName>ppt_w</p:attrName>
                                        </p:attrNameLst>
                                      </p:cBhvr>
                                      <p:tavLst>
                                        <p:tav tm="0">
                                          <p:val>
                                            <p:strVal val="ppt_w"/>
                                          </p:val>
                                        </p:tav>
                                        <p:tav tm="100000">
                                          <p:val>
                                            <p:fltVal val="0"/>
                                          </p:val>
                                        </p:tav>
                                      </p:tavLst>
                                    </p:anim>
                                    <p:anim calcmode="lin" valueType="num">
                                      <p:cBhvr>
                                        <p:cTn id="26" dur="500"/>
                                        <p:tgtEl>
                                          <p:spTgt spid="8"/>
                                        </p:tgtEl>
                                        <p:attrNameLst>
                                          <p:attrName>ppt_h</p:attrName>
                                        </p:attrNameLst>
                                      </p:cBhvr>
                                      <p:tavLst>
                                        <p:tav tm="0">
                                          <p:val>
                                            <p:strVal val="ppt_h"/>
                                          </p:val>
                                        </p:tav>
                                        <p:tav tm="100000">
                                          <p:val>
                                            <p:fltVal val="0"/>
                                          </p:val>
                                        </p:tav>
                                      </p:tavLst>
                                    </p:anim>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500"/>
                                        <p:tgtEl>
                                          <p:spTgt spid="9"/>
                                        </p:tgtEl>
                                        <p:attrNameLst>
                                          <p:attrName>ppt_w</p:attrName>
                                        </p:attrNameLst>
                                      </p:cBhvr>
                                      <p:tavLst>
                                        <p:tav tm="0">
                                          <p:val>
                                            <p:strVal val="ppt_w"/>
                                          </p:val>
                                        </p:tav>
                                        <p:tav tm="100000">
                                          <p:val>
                                            <p:fltVal val="0"/>
                                          </p:val>
                                        </p:tav>
                                      </p:tavLst>
                                    </p:anim>
                                    <p:anim calcmode="lin" valueType="num">
                                      <p:cBhvr>
                                        <p:cTn id="38" dur="500"/>
                                        <p:tgtEl>
                                          <p:spTgt spid="9"/>
                                        </p:tgtEl>
                                        <p:attrNameLst>
                                          <p:attrName>ppt_h</p:attrName>
                                        </p:attrNameLst>
                                      </p:cBhvr>
                                      <p:tavLst>
                                        <p:tav tm="0">
                                          <p:val>
                                            <p:strVal val="ppt_h"/>
                                          </p:val>
                                        </p:tav>
                                        <p:tav tm="100000">
                                          <p:val>
                                            <p:fltVal val="0"/>
                                          </p:val>
                                        </p:tav>
                                      </p:tavLst>
                                    </p:anim>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53" presetClass="entr" presetSubtype="528"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anim calcmode="lin" valueType="num">
                                      <p:cBhvr>
                                        <p:cTn id="46" dur="500" fill="hold"/>
                                        <p:tgtEl>
                                          <p:spTgt spid="11"/>
                                        </p:tgtEl>
                                        <p:attrNameLst>
                                          <p:attrName>ppt_x</p:attrName>
                                        </p:attrNameLst>
                                      </p:cBhvr>
                                      <p:tavLst>
                                        <p:tav tm="0">
                                          <p:val>
                                            <p:fltVal val="0.5"/>
                                          </p:val>
                                        </p:tav>
                                        <p:tav tm="100000">
                                          <p:val>
                                            <p:strVal val="#ppt_x"/>
                                          </p:val>
                                        </p:tav>
                                      </p:tavLst>
                                    </p:anim>
                                    <p:anim calcmode="lin" valueType="num">
                                      <p:cBhvr>
                                        <p:cTn id="47" dur="500" fill="hold"/>
                                        <p:tgtEl>
                                          <p:spTgt spid="11"/>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6D6DC-DCBB-4667-B61A-3707888FAE2B}"/>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B60A14F2-1651-4A74-91B6-9509EF52E400}"/>
              </a:ext>
            </a:extLst>
          </p:cNvPr>
          <p:cNvSpPr txBox="1"/>
          <p:nvPr/>
        </p:nvSpPr>
        <p:spPr>
          <a:xfrm>
            <a:off x="679830" y="899244"/>
            <a:ext cx="1826368"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chủ</a:t>
            </a:r>
            <a:endParaRPr lang="en-US" sz="3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7F6012-DD81-48C9-83B4-F583B27AE272}"/>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C4BB9F3-6B51-4C49-AD4F-EA80E84837AD}"/>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17" name="Slide Number Placeholder 4">
            <a:extLst>
              <a:ext uri="{FF2B5EF4-FFF2-40B4-BE49-F238E27FC236}">
                <a16:creationId xmlns:a16="http://schemas.microsoft.com/office/drawing/2014/main" id="{D243C46F-E934-4648-B0F9-8C59FB84D603}"/>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7</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1ED7BE3-6E25-48E9-AAB1-5A9BED66192A}"/>
              </a:ext>
            </a:extLst>
          </p:cNvPr>
          <p:cNvPicPr>
            <a:picLocks noChangeAspect="1"/>
          </p:cNvPicPr>
          <p:nvPr/>
        </p:nvPicPr>
        <p:blipFill>
          <a:blip r:embed="rId2"/>
          <a:stretch>
            <a:fillRect/>
          </a:stretch>
        </p:blipFill>
        <p:spPr>
          <a:xfrm>
            <a:off x="984194" y="1452152"/>
            <a:ext cx="6670482" cy="4049936"/>
          </a:xfrm>
          <a:prstGeom prst="rect">
            <a:avLst/>
          </a:prstGeom>
        </p:spPr>
      </p:pic>
      <p:pic>
        <p:nvPicPr>
          <p:cNvPr id="7" name="Picture 6">
            <a:extLst>
              <a:ext uri="{FF2B5EF4-FFF2-40B4-BE49-F238E27FC236}">
                <a16:creationId xmlns:a16="http://schemas.microsoft.com/office/drawing/2014/main" id="{3ACF4D34-8B35-49BC-B6D6-B800F6E65C71}"/>
              </a:ext>
            </a:extLst>
          </p:cNvPr>
          <p:cNvPicPr>
            <a:picLocks noChangeAspect="1"/>
          </p:cNvPicPr>
          <p:nvPr/>
        </p:nvPicPr>
        <p:blipFill>
          <a:blip r:embed="rId3"/>
          <a:stretch>
            <a:fillRect/>
          </a:stretch>
        </p:blipFill>
        <p:spPr>
          <a:xfrm>
            <a:off x="8209491" y="1452152"/>
            <a:ext cx="2744181" cy="4049936"/>
          </a:xfrm>
          <a:prstGeom prst="rect">
            <a:avLst/>
          </a:prstGeom>
        </p:spPr>
      </p:pic>
    </p:spTree>
    <p:extLst>
      <p:ext uri="{BB962C8B-B14F-4D97-AF65-F5344CB8AC3E}">
        <p14:creationId xmlns:p14="http://schemas.microsoft.com/office/powerpoint/2010/main" val="331343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F2FD8-A5F4-4098-AD81-788A3537EF93}"/>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7" name="TextBox 6">
            <a:extLst>
              <a:ext uri="{FF2B5EF4-FFF2-40B4-BE49-F238E27FC236}">
                <a16:creationId xmlns:a16="http://schemas.microsoft.com/office/drawing/2014/main" id="{E5F5D22B-B0C0-47BD-AAFE-C49A8E719B83}"/>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2B7C70-DEFE-47DF-8844-D400A9590ED1}"/>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9" name="Slide Number Placeholder 4">
            <a:extLst>
              <a:ext uri="{FF2B5EF4-FFF2-40B4-BE49-F238E27FC236}">
                <a16:creationId xmlns:a16="http://schemas.microsoft.com/office/drawing/2014/main" id="{681364A3-F33F-4858-BCF7-B6A410F4C4BA}"/>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latin typeface="Times New Roman" panose="02020603050405020304" pitchFamily="18" charset="0"/>
                <a:cs typeface="Times New Roman" panose="02020603050405020304" pitchFamily="18" charset="0"/>
              </a:rPr>
              <a:t>8</a:t>
            </a:fld>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16D53C4-8FBD-439F-A007-2C1C6B9A0B17}"/>
              </a:ext>
            </a:extLst>
          </p:cNvPr>
          <p:cNvSpPr txBox="1"/>
          <p:nvPr/>
        </p:nvSpPr>
        <p:spPr>
          <a:xfrm>
            <a:off x="679829" y="899244"/>
            <a:ext cx="34643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a:t>
            </a:r>
            <a:r>
              <a:rPr lang="en-US" sz="3000" dirty="0" err="1">
                <a:latin typeface="Times New Roman" panose="02020603050405020304" pitchFamily="18" charset="0"/>
                <a:cs typeface="Times New Roman" panose="02020603050405020304" pitchFamily="18" charset="0"/>
              </a:rPr>
              <a:t>thể</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loại</a:t>
            </a:r>
            <a:endParaRPr lang="en-US"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FAA65-77FC-42BA-AAE4-8A2528B1168B}"/>
              </a:ext>
            </a:extLst>
          </p:cNvPr>
          <p:cNvPicPr>
            <a:picLocks noChangeAspect="1"/>
          </p:cNvPicPr>
          <p:nvPr/>
        </p:nvPicPr>
        <p:blipFill>
          <a:blip r:embed="rId2"/>
          <a:stretch>
            <a:fillRect/>
          </a:stretch>
        </p:blipFill>
        <p:spPr>
          <a:xfrm>
            <a:off x="8026859" y="1490014"/>
            <a:ext cx="3109445" cy="4161750"/>
          </a:xfrm>
          <a:prstGeom prst="rect">
            <a:avLst/>
          </a:prstGeom>
        </p:spPr>
      </p:pic>
      <p:pic>
        <p:nvPicPr>
          <p:cNvPr id="12" name="Picture 11">
            <a:extLst>
              <a:ext uri="{FF2B5EF4-FFF2-40B4-BE49-F238E27FC236}">
                <a16:creationId xmlns:a16="http://schemas.microsoft.com/office/drawing/2014/main" id="{218237D2-19E3-4036-9563-F723F79BCAE1}"/>
              </a:ext>
            </a:extLst>
          </p:cNvPr>
          <p:cNvPicPr>
            <a:picLocks noChangeAspect="1"/>
          </p:cNvPicPr>
          <p:nvPr/>
        </p:nvPicPr>
        <p:blipFill>
          <a:blip r:embed="rId3"/>
          <a:stretch>
            <a:fillRect/>
          </a:stretch>
        </p:blipFill>
        <p:spPr>
          <a:xfrm>
            <a:off x="560430" y="1490014"/>
            <a:ext cx="7167459" cy="4161750"/>
          </a:xfrm>
          <a:prstGeom prst="rect">
            <a:avLst/>
          </a:prstGeom>
        </p:spPr>
      </p:pic>
    </p:spTree>
    <p:extLst>
      <p:ext uri="{BB962C8B-B14F-4D97-AF65-F5344CB8AC3E}">
        <p14:creationId xmlns:p14="http://schemas.microsoft.com/office/powerpoint/2010/main" val="35125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fltVal val="0"/>
                                          </p:val>
                                        </p:tav>
                                        <p:tav tm="100000">
                                          <p:val>
                                            <p:strVal val="#ppt_w"/>
                                          </p:val>
                                        </p:tav>
                                      </p:tavLst>
                                    </p:anim>
                                    <p:anim calcmode="lin" valueType="num">
                                      <p:cBhvr>
                                        <p:cTn id="32" dur="1000" fill="hold"/>
                                        <p:tgtEl>
                                          <p:spTgt spid="4"/>
                                        </p:tgtEl>
                                        <p:attrNameLst>
                                          <p:attrName>ppt_h</p:attrName>
                                        </p:attrNameLst>
                                      </p:cBhvr>
                                      <p:tavLst>
                                        <p:tav tm="0">
                                          <p:val>
                                            <p:fltVal val="0"/>
                                          </p:val>
                                        </p:tav>
                                        <p:tav tm="100000">
                                          <p:val>
                                            <p:strVal val="#ppt_h"/>
                                          </p:val>
                                        </p:tav>
                                      </p:tavLst>
                                    </p:anim>
                                    <p:anim calcmode="lin" valueType="num">
                                      <p:cBhvr>
                                        <p:cTn id="33" dur="1000" fill="hold"/>
                                        <p:tgtEl>
                                          <p:spTgt spid="4"/>
                                        </p:tgtEl>
                                        <p:attrNameLst>
                                          <p:attrName>style.rotation</p:attrName>
                                        </p:attrNameLst>
                                      </p:cBhvr>
                                      <p:tavLst>
                                        <p:tav tm="0">
                                          <p:val>
                                            <p:fltVal val="90"/>
                                          </p:val>
                                        </p:tav>
                                        <p:tav tm="100000">
                                          <p:val>
                                            <p:fltVal val="0"/>
                                          </p:val>
                                        </p:tav>
                                      </p:tavLst>
                                    </p:anim>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D3B7FE-7820-4100-8B54-D85729677A77}"/>
              </a:ext>
            </a:extLst>
          </p:cNvPr>
          <p:cNvSpPr txBox="1"/>
          <p:nvPr/>
        </p:nvSpPr>
        <p:spPr>
          <a:xfrm>
            <a:off x="0" y="0"/>
            <a:ext cx="12191999" cy="923330"/>
          </a:xfrm>
          <a:prstGeom prst="rect">
            <a:avLst/>
          </a:prstGeom>
          <a:noFill/>
        </p:spPr>
        <p:txBody>
          <a:bodyPr wrap="square">
            <a:spAutoFit/>
          </a:bodyPr>
          <a:lstStyle/>
          <a:p>
            <a:pPr lvl="0" algn="ctr"/>
            <a:r>
              <a:rPr lang="en-US" sz="5400" b="0" dirty="0">
                <a:latin typeface="Times New Roman" panose="02020603050405020304" pitchFamily="18" charset="0"/>
                <a:cs typeface="Times New Roman" panose="02020603050405020304" pitchFamily="18" charset="0"/>
              </a:rPr>
              <a:t>Giao </a:t>
            </a:r>
            <a:r>
              <a:rPr lang="en-US" sz="5400" b="0" dirty="0" err="1">
                <a:latin typeface="Times New Roman" panose="02020603050405020304" pitchFamily="18" charset="0"/>
                <a:cs typeface="Times New Roman" panose="02020603050405020304" pitchFamily="18" charset="0"/>
              </a:rPr>
              <a:t>diện</a:t>
            </a:r>
            <a:r>
              <a:rPr lang="en-US" sz="5400" b="0" dirty="0">
                <a:latin typeface="Times New Roman" panose="02020603050405020304" pitchFamily="18" charset="0"/>
                <a:cs typeface="Times New Roman" panose="02020603050405020304" pitchFamily="18" charset="0"/>
              </a:rPr>
              <a:t> website</a:t>
            </a:r>
          </a:p>
        </p:txBody>
      </p:sp>
      <p:sp>
        <p:nvSpPr>
          <p:cNvPr id="6" name="TextBox 5">
            <a:extLst>
              <a:ext uri="{FF2B5EF4-FFF2-40B4-BE49-F238E27FC236}">
                <a16:creationId xmlns:a16="http://schemas.microsoft.com/office/drawing/2014/main" id="{8706E8C6-4595-420C-83B8-D0878295864C}"/>
              </a:ext>
            </a:extLst>
          </p:cNvPr>
          <p:cNvSpPr txBox="1"/>
          <p:nvPr/>
        </p:nvSpPr>
        <p:spPr>
          <a:xfrm>
            <a:off x="679829" y="923330"/>
            <a:ext cx="2474431"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Trang chi </a:t>
            </a:r>
            <a:r>
              <a:rPr lang="en-US" sz="3000" dirty="0" err="1">
                <a:latin typeface="Times New Roman" panose="02020603050405020304" pitchFamily="18" charset="0"/>
                <a:cs typeface="Times New Roman" panose="02020603050405020304" pitchFamily="18" charset="0"/>
              </a:rPr>
              <a:t>tiết</a:t>
            </a:r>
            <a:endParaRPr lang="en-US" sz="3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DCC471E-68D7-4BDE-B636-10E9D85F32E1}"/>
              </a:ext>
            </a:extLst>
          </p:cNvPr>
          <p:cNvSpPr txBox="1"/>
          <p:nvPr/>
        </p:nvSpPr>
        <p:spPr>
          <a:xfrm>
            <a:off x="2865882" y="6030910"/>
            <a:ext cx="2907107"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toàn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màn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hình</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6AEBEDD-9A2E-4A70-A346-4A9E18E3F8CD}"/>
              </a:ext>
            </a:extLst>
          </p:cNvPr>
          <p:cNvSpPr txBox="1"/>
          <p:nvPr/>
        </p:nvSpPr>
        <p:spPr>
          <a:xfrm>
            <a:off x="7976139" y="6030910"/>
            <a:ext cx="3210886" cy="369332"/>
          </a:xfrm>
          <a:prstGeom prst="rect">
            <a:avLst/>
          </a:prstGeom>
          <a:noFill/>
        </p:spPr>
        <p:txBody>
          <a:bodyPr wrap="square">
            <a:spAutoFit/>
          </a:bodyPr>
          <a:lstStyle/>
          <a:p>
            <a:pPr algn="ctr"/>
            <a:r>
              <a:rPr lang="en-US" dirty="0">
                <a:highlight>
                  <a:srgbClr val="FFFF00"/>
                </a:highlight>
                <a:latin typeface="Times New Roman" panose="02020603050405020304" pitchFamily="18" charset="0"/>
                <a:cs typeface="Times New Roman" panose="02020603050405020304" pitchFamily="18" charset="0"/>
              </a:rPr>
              <a:t>Giao </a:t>
            </a:r>
            <a:r>
              <a:rPr lang="en-US" dirty="0" err="1">
                <a:highlight>
                  <a:srgbClr val="FFFF00"/>
                </a:highlight>
                <a:latin typeface="Times New Roman" panose="02020603050405020304" pitchFamily="18" charset="0"/>
                <a:cs typeface="Times New Roman" panose="02020603050405020304" pitchFamily="18" charset="0"/>
              </a:rPr>
              <a:t>diện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điện</a:t>
            </a:r>
            <a:r>
              <a:rPr lang="en-US" dirty="0">
                <a:highlight>
                  <a:srgbClr val="FFFF00"/>
                </a:highlight>
                <a:latin typeface="Times New Roman" panose="02020603050405020304" pitchFamily="18" charset="0"/>
                <a:cs typeface="Times New Roman" panose="02020603050405020304" pitchFamily="18" charset="0"/>
              </a:rPr>
              <a:t> </a:t>
            </a:r>
            <a:r>
              <a:rPr lang="en-US" dirty="0" err="1">
                <a:highlight>
                  <a:srgbClr val="FFFF00"/>
                </a:highlight>
                <a:latin typeface="Times New Roman" panose="02020603050405020304" pitchFamily="18" charset="0"/>
                <a:cs typeface="Times New Roman" panose="02020603050405020304" pitchFamily="18" charset="0"/>
              </a:rPr>
              <a:t>thoại</a:t>
            </a:r>
            <a:endParaRPr lang="en-US" dirty="0">
              <a:highlight>
                <a:srgbClr val="FFFF00"/>
              </a:highlight>
              <a:latin typeface="Times New Roman" panose="02020603050405020304" pitchFamily="18" charset="0"/>
              <a:cs typeface="Times New Roman" panose="02020603050405020304" pitchFamily="18" charset="0"/>
            </a:endParaRPr>
          </a:p>
        </p:txBody>
      </p:sp>
      <p:sp>
        <p:nvSpPr>
          <p:cNvPr id="9" name="Slide Number Placeholder 4">
            <a:extLst>
              <a:ext uri="{FF2B5EF4-FFF2-40B4-BE49-F238E27FC236}">
                <a16:creationId xmlns:a16="http://schemas.microsoft.com/office/drawing/2014/main" id="{8F369669-C061-4896-83F2-C54AE2B07209}"/>
              </a:ext>
            </a:extLst>
          </p:cNvPr>
          <p:cNvSpPr>
            <a:spLocks noGrp="1"/>
          </p:cNvSpPr>
          <p:nvPr>
            <p:ph type="sldNum" sz="quarter" idx="12"/>
          </p:nvPr>
        </p:nvSpPr>
        <p:spPr>
          <a:xfrm>
            <a:off x="8610600" y="6356350"/>
            <a:ext cx="2743200" cy="365125"/>
          </a:xfrm>
        </p:spPr>
        <p:txBody>
          <a:bodyPr/>
          <a:lstStyle/>
          <a:p>
            <a:fld id="{69489214-6209-4760-971D-45384ED0FD40}" type="slidenum">
              <a:rPr lang="en-US" sz="1600" smtClean="0">
                <a:solidFill>
                  <a:schemeClr val="tx1"/>
                </a:solidFill>
                <a:highlight>
                  <a:srgbClr val="FFFF00"/>
                </a:highlight>
                <a:latin typeface="Times New Roman" panose="02020603050405020304" pitchFamily="18" charset="0"/>
                <a:cs typeface="Times New Roman" panose="02020603050405020304" pitchFamily="18" charset="0"/>
              </a:rPr>
              <a:t>9</a:t>
            </a:fld>
            <a:endParaRPr lang="en-US" sz="160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E8FC6F8-E1B6-4C63-9F13-0AF71F017721}"/>
              </a:ext>
            </a:extLst>
          </p:cNvPr>
          <p:cNvPicPr>
            <a:picLocks noChangeAspect="1"/>
          </p:cNvPicPr>
          <p:nvPr/>
        </p:nvPicPr>
        <p:blipFill>
          <a:blip r:embed="rId2"/>
          <a:stretch>
            <a:fillRect/>
          </a:stretch>
        </p:blipFill>
        <p:spPr>
          <a:xfrm>
            <a:off x="698743" y="1477328"/>
            <a:ext cx="7241384" cy="4314448"/>
          </a:xfrm>
          <a:prstGeom prst="rect">
            <a:avLst/>
          </a:prstGeom>
        </p:spPr>
      </p:pic>
      <p:pic>
        <p:nvPicPr>
          <p:cNvPr id="10" name="Picture 9">
            <a:extLst>
              <a:ext uri="{FF2B5EF4-FFF2-40B4-BE49-F238E27FC236}">
                <a16:creationId xmlns:a16="http://schemas.microsoft.com/office/drawing/2014/main" id="{558CB700-FBE0-4FCD-84F4-BEAA84924E12}"/>
              </a:ext>
            </a:extLst>
          </p:cNvPr>
          <p:cNvPicPr>
            <a:picLocks noChangeAspect="1"/>
          </p:cNvPicPr>
          <p:nvPr/>
        </p:nvPicPr>
        <p:blipFill>
          <a:blip r:embed="rId3"/>
          <a:stretch>
            <a:fillRect/>
          </a:stretch>
        </p:blipFill>
        <p:spPr>
          <a:xfrm>
            <a:off x="8566346" y="1479860"/>
            <a:ext cx="2831707" cy="4311916"/>
          </a:xfrm>
          <a:prstGeom prst="rect">
            <a:avLst/>
          </a:prstGeom>
        </p:spPr>
      </p:pic>
    </p:spTree>
    <p:extLst>
      <p:ext uri="{BB962C8B-B14F-4D97-AF65-F5344CB8AC3E}">
        <p14:creationId xmlns:p14="http://schemas.microsoft.com/office/powerpoint/2010/main" val="300224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1000"/>
                                        <p:tgtEl>
                                          <p:spTgt spid="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1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1000"/>
                                        <p:tgtEl>
                                          <p:spTgt spid="3"/>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482</Words>
  <Application>Microsoft Office PowerPoint</Application>
  <PresentationFormat>Màn hình rộng</PresentationFormat>
  <Paragraphs>97</Paragraphs>
  <Slides>22</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22</vt:i4>
      </vt:variant>
    </vt:vector>
  </HeadingPairs>
  <TitlesOfParts>
    <vt:vector size="27" baseType="lpstr">
      <vt:lpstr>Arial</vt:lpstr>
      <vt:lpstr>Calibri</vt:lpstr>
      <vt:lpstr>Calibri Light</vt:lpstr>
      <vt:lpstr>Times New Roman</vt:lpstr>
      <vt:lpstr>Office Theme</vt:lpstr>
      <vt:lpstr>Internet và công nghệ Web</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và công nghệ Web</dc:title>
  <dc:creator>Trần Ninh Hiếu</dc:creator>
  <cp:lastModifiedBy>Nguyễn Đỗ Tường Phát</cp:lastModifiedBy>
  <cp:revision>49</cp:revision>
  <dcterms:created xsi:type="dcterms:W3CDTF">2020-12-28T14:52:47Z</dcterms:created>
  <dcterms:modified xsi:type="dcterms:W3CDTF">2021-01-03T17:54:37Z</dcterms:modified>
</cp:coreProperties>
</file>